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4"/>
  </p:notesMasterIdLst>
  <p:sldIdLst>
    <p:sldId id="256" r:id="rId2"/>
    <p:sldId id="257" r:id="rId3"/>
    <p:sldId id="279" r:id="rId4"/>
    <p:sldId id="258" r:id="rId5"/>
    <p:sldId id="272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71" r:id="rId15"/>
    <p:sldId id="267" r:id="rId16"/>
    <p:sldId id="268" r:id="rId17"/>
    <p:sldId id="269" r:id="rId18"/>
    <p:sldId id="273" r:id="rId19"/>
    <p:sldId id="270" r:id="rId20"/>
    <p:sldId id="281" r:id="rId21"/>
    <p:sldId id="276" r:id="rId22"/>
    <p:sldId id="277" r:id="rId23"/>
  </p:sldIdLst>
  <p:sldSz cx="16256000" cy="9144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7" autoAdjust="0"/>
    <p:restoredTop sz="94622" autoAdjust="0"/>
  </p:normalViewPr>
  <p:slideViewPr>
    <p:cSldViewPr>
      <p:cViewPr varScale="1">
        <p:scale>
          <a:sx n="59" d="100"/>
          <a:sy n="59" d="100"/>
        </p:scale>
        <p:origin x="826" y="3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2B82BFC-137F-4921-B6B8-3FE7B9CCDEAA}" type="datetimeFigureOut">
              <a:rPr lang="tr-TR" smtClean="0"/>
              <a:t>23.08.2026</a:t>
            </a:fld>
            <a:endParaRPr lang="tr-TR"/>
          </a:p>
        </p:txBody>
      </p:sp>
      <p:sp>
        <p:nvSpPr>
          <p:cNvPr id="4" name="Slayt Resmi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F53F7D2-F06B-40CE-AF19-C55EEAA90F7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990604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8/23/2026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8/23/2026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8/23/2026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28.png"/><Relationship Id="rId7" Type="http://schemas.openxmlformats.org/officeDocument/2006/relationships/image" Target="../media/image32.png"/><Relationship Id="rId12" Type="http://schemas.openxmlformats.org/officeDocument/2006/relationships/image" Target="../media/image37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png"/><Relationship Id="rId11" Type="http://schemas.openxmlformats.org/officeDocument/2006/relationships/image" Target="../media/image36.png"/><Relationship Id="rId5" Type="http://schemas.openxmlformats.org/officeDocument/2006/relationships/image" Target="../media/image30.png"/><Relationship Id="rId10" Type="http://schemas.openxmlformats.org/officeDocument/2006/relationships/image" Target="../media/image35.png"/><Relationship Id="rId4" Type="http://schemas.openxmlformats.org/officeDocument/2006/relationships/image" Target="../media/image29.png"/><Relationship Id="rId9" Type="http://schemas.openxmlformats.org/officeDocument/2006/relationships/image" Target="../media/image3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b="2941"/>
          <a:stretch>
            <a:fillRect/>
          </a:stretch>
        </p:blipFill>
        <p:spPr>
          <a:xfrm>
            <a:off x="0" y="0"/>
            <a:ext cx="16256000" cy="9144000"/>
          </a:xfrm>
          <a:prstGeom prst="rect">
            <a:avLst/>
          </a:prstGeom>
        </p:spPr>
      </p:pic>
      <p:sp>
        <p:nvSpPr>
          <p:cNvPr id="4" name="Metin kutusu 3">
            <a:extLst>
              <a:ext uri="{FF2B5EF4-FFF2-40B4-BE49-F238E27FC236}">
                <a16:creationId xmlns:a16="http://schemas.microsoft.com/office/drawing/2014/main" id="{4B4B54DE-B55C-237E-519F-4664C778DF77}"/>
              </a:ext>
            </a:extLst>
          </p:cNvPr>
          <p:cNvSpPr txBox="1"/>
          <p:nvPr/>
        </p:nvSpPr>
        <p:spPr>
          <a:xfrm>
            <a:off x="10109200" y="7912825"/>
            <a:ext cx="4267200" cy="12434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tr-TR" sz="2400" b="1" i="1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Dr. Öğr. Üyesi Kadir Tohma</a:t>
            </a:r>
          </a:p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tr-TR" sz="2400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İskenderun Teknik Üniversitesi </a:t>
            </a:r>
          </a:p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tr-TR" sz="2400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Bilgisayar Mühendisliği Bölümü</a:t>
            </a:r>
            <a:endParaRPr lang="en-US" sz="2400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  <p:pic>
        <p:nvPicPr>
          <p:cNvPr id="6" name="Resim 5">
            <a:extLst>
              <a:ext uri="{FF2B5EF4-FFF2-40B4-BE49-F238E27FC236}">
                <a16:creationId xmlns:a16="http://schemas.microsoft.com/office/drawing/2014/main" id="{F10DDAC6-EF63-54C7-B05D-B9448582A4B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09800" y="7831449"/>
            <a:ext cx="1243149" cy="1243149"/>
          </a:xfrm>
          <a:prstGeom prst="rect">
            <a:avLst/>
          </a:prstGeom>
        </p:spPr>
      </p:pic>
      <p:pic>
        <p:nvPicPr>
          <p:cNvPr id="5" name="Resim 4">
            <a:extLst>
              <a:ext uri="{FF2B5EF4-FFF2-40B4-BE49-F238E27FC236}">
                <a16:creationId xmlns:a16="http://schemas.microsoft.com/office/drawing/2014/main" id="{AAAC984D-212D-3798-E15A-285A9DC646F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3223" y="0"/>
            <a:ext cx="7160623" cy="542557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b="3781"/>
          <a:stretch>
            <a:fillRect/>
          </a:stretch>
        </p:blipFill>
        <p:spPr>
          <a:xfrm>
            <a:off x="0" y="0"/>
            <a:ext cx="16256000" cy="91440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b="2941"/>
          <a:stretch>
            <a:fillRect/>
          </a:stretch>
        </p:blipFill>
        <p:spPr>
          <a:xfrm>
            <a:off x="0" y="38100"/>
            <a:ext cx="16256000" cy="910590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b="2941"/>
          <a:stretch>
            <a:fillRect/>
          </a:stretch>
        </p:blipFill>
        <p:spPr>
          <a:xfrm>
            <a:off x="0" y="38100"/>
            <a:ext cx="16256000" cy="9105900"/>
          </a:xfrm>
          <a:prstGeom prst="rect">
            <a:avLst/>
          </a:prstGeom>
        </p:spPr>
      </p:pic>
      <p:pic>
        <p:nvPicPr>
          <p:cNvPr id="4" name="Resim 3">
            <a:extLst>
              <a:ext uri="{FF2B5EF4-FFF2-40B4-BE49-F238E27FC236}">
                <a16:creationId xmlns:a16="http://schemas.microsoft.com/office/drawing/2014/main" id="{B8A0D044-E323-299F-6A71-3AC99C1F619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80000" y="6457880"/>
            <a:ext cx="6375400" cy="26861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b="3781"/>
          <a:stretch>
            <a:fillRect/>
          </a:stretch>
        </p:blipFill>
        <p:spPr>
          <a:xfrm>
            <a:off x="0" y="38100"/>
            <a:ext cx="16256000" cy="9105900"/>
          </a:xfrm>
          <a:prstGeom prst="rect">
            <a:avLst/>
          </a:prstGeom>
        </p:spPr>
      </p:pic>
      <p:pic>
        <p:nvPicPr>
          <p:cNvPr id="3" name="Resim 2">
            <a:extLst>
              <a:ext uri="{FF2B5EF4-FFF2-40B4-BE49-F238E27FC236}">
                <a16:creationId xmlns:a16="http://schemas.microsoft.com/office/drawing/2014/main" id="{456399B3-D663-FF08-77A6-D0D81C5B19B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272116" y="-76200"/>
            <a:ext cx="4151025" cy="42672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7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064" y="0"/>
            <a:ext cx="16251936" cy="9144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Freeform: Shape 9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5556361" cy="9144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10067202" y="3273972"/>
            <a:ext cx="5444578" cy="5444577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Metin kutusu 2">
            <a:extLst>
              <a:ext uri="{FF2B5EF4-FFF2-40B4-BE49-F238E27FC236}">
                <a16:creationId xmlns:a16="http://schemas.microsoft.com/office/drawing/2014/main" id="{9DAB91DC-A313-2F21-E4E8-03076DCBF2E6}"/>
              </a:ext>
            </a:extLst>
          </p:cNvPr>
          <p:cNvSpPr txBox="1"/>
          <p:nvPr/>
        </p:nvSpPr>
        <p:spPr>
          <a:xfrm>
            <a:off x="5556362" y="403842"/>
            <a:ext cx="9837033" cy="78104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/>
          <a:p>
            <a:pPr marL="0" marR="0" indent="-228600">
              <a:lnSpc>
                <a:spcPct val="9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000" b="1" u="none" strike="noStrike" dirty="0" err="1">
                <a:effectLst/>
              </a:rPr>
              <a:t>DigComp</a:t>
            </a:r>
            <a:r>
              <a:rPr lang="en-US" sz="2000" b="0" u="none" strike="noStrike" dirty="0">
                <a:effectLst/>
              </a:rPr>
              <a:t> (</a:t>
            </a:r>
            <a:r>
              <a:rPr lang="en-US" sz="2000" b="0" u="none" strike="noStrike" dirty="0" err="1">
                <a:effectLst/>
              </a:rPr>
              <a:t>Avrupa</a:t>
            </a:r>
            <a:r>
              <a:rPr lang="en-US" sz="2000" b="0" u="none" strike="noStrike" dirty="0">
                <a:effectLst/>
              </a:rPr>
              <a:t> </a:t>
            </a:r>
            <a:r>
              <a:rPr lang="en-US" sz="2000" b="0" u="none" strike="noStrike" dirty="0" err="1">
                <a:effectLst/>
              </a:rPr>
              <a:t>Dijital</a:t>
            </a:r>
            <a:r>
              <a:rPr lang="en-US" sz="2000" b="0" u="none" strike="noStrike" dirty="0">
                <a:effectLst/>
              </a:rPr>
              <a:t> </a:t>
            </a:r>
            <a:r>
              <a:rPr lang="en-US" sz="2000" b="0" u="none" strike="noStrike" dirty="0" err="1">
                <a:effectLst/>
              </a:rPr>
              <a:t>Yeterlilik</a:t>
            </a:r>
            <a:r>
              <a:rPr lang="en-US" sz="2000" b="0" u="none" strike="noStrike" dirty="0">
                <a:effectLst/>
              </a:rPr>
              <a:t> </a:t>
            </a:r>
            <a:r>
              <a:rPr lang="en-US" sz="2000" b="0" u="none" strike="noStrike" dirty="0" err="1">
                <a:effectLst/>
              </a:rPr>
              <a:t>Çerçevesi</a:t>
            </a:r>
            <a:r>
              <a:rPr lang="en-US" sz="2000" b="0" u="none" strike="noStrike" dirty="0">
                <a:effectLst/>
              </a:rPr>
              <a:t>), </a:t>
            </a:r>
            <a:r>
              <a:rPr lang="en-US" sz="2000" b="0" u="none" strike="noStrike" dirty="0" err="1">
                <a:effectLst/>
              </a:rPr>
              <a:t>bireylerin</a:t>
            </a:r>
            <a:r>
              <a:rPr lang="en-US" sz="2000" b="0" u="none" strike="noStrike" dirty="0">
                <a:effectLst/>
              </a:rPr>
              <a:t> </a:t>
            </a:r>
            <a:r>
              <a:rPr lang="en-US" sz="2000" b="0" u="none" strike="noStrike" dirty="0" err="1">
                <a:effectLst/>
              </a:rPr>
              <a:t>günlük</a:t>
            </a:r>
            <a:r>
              <a:rPr lang="en-US" sz="2000" b="0" u="none" strike="noStrike" dirty="0">
                <a:effectLst/>
              </a:rPr>
              <a:t> </a:t>
            </a:r>
            <a:r>
              <a:rPr lang="en-US" sz="2000" b="0" u="none" strike="noStrike" dirty="0" err="1">
                <a:effectLst/>
              </a:rPr>
              <a:t>yaşamda</a:t>
            </a:r>
            <a:r>
              <a:rPr lang="en-US" sz="2000" b="0" u="none" strike="noStrike" dirty="0">
                <a:effectLst/>
              </a:rPr>
              <a:t>, </a:t>
            </a:r>
            <a:r>
              <a:rPr lang="en-US" sz="2000" b="0" u="none" strike="noStrike" dirty="0" err="1">
                <a:effectLst/>
              </a:rPr>
              <a:t>eğitimde</a:t>
            </a:r>
            <a:r>
              <a:rPr lang="en-US" sz="2000" b="0" u="none" strike="noStrike" dirty="0">
                <a:effectLst/>
              </a:rPr>
              <a:t> </a:t>
            </a:r>
            <a:r>
              <a:rPr lang="en-US" sz="2000" b="0" u="none" strike="noStrike" dirty="0" err="1">
                <a:effectLst/>
              </a:rPr>
              <a:t>ve</a:t>
            </a:r>
            <a:r>
              <a:rPr lang="en-US" sz="2000" b="0" u="none" strike="noStrike" dirty="0">
                <a:effectLst/>
              </a:rPr>
              <a:t> </a:t>
            </a:r>
            <a:r>
              <a:rPr lang="en-US" sz="2000" b="0" u="none" strike="noStrike" dirty="0" err="1">
                <a:effectLst/>
              </a:rPr>
              <a:t>iş</a:t>
            </a:r>
            <a:r>
              <a:rPr lang="en-US" sz="2000" b="0" u="none" strike="noStrike" dirty="0">
                <a:effectLst/>
              </a:rPr>
              <a:t> </a:t>
            </a:r>
            <a:r>
              <a:rPr lang="en-US" sz="2000" b="0" u="none" strike="noStrike" dirty="0" err="1">
                <a:effectLst/>
              </a:rPr>
              <a:t>hayatında</a:t>
            </a:r>
            <a:r>
              <a:rPr lang="en-US" sz="2000" b="0" u="none" strike="noStrike" dirty="0">
                <a:effectLst/>
              </a:rPr>
              <a:t> </a:t>
            </a:r>
            <a:r>
              <a:rPr lang="en-US" sz="2000" b="0" u="none" strike="noStrike" dirty="0" err="1">
                <a:effectLst/>
              </a:rPr>
              <a:t>dijital</a:t>
            </a:r>
            <a:r>
              <a:rPr lang="en-US" sz="2000" b="0" u="none" strike="noStrike" dirty="0">
                <a:effectLst/>
              </a:rPr>
              <a:t> </a:t>
            </a:r>
            <a:r>
              <a:rPr lang="en-US" sz="2000" b="0" u="none" strike="noStrike" dirty="0" err="1">
                <a:effectLst/>
              </a:rPr>
              <a:t>teknolojileri</a:t>
            </a:r>
            <a:r>
              <a:rPr lang="en-US" sz="2000" b="0" u="none" strike="noStrike" dirty="0">
                <a:effectLst/>
              </a:rPr>
              <a:t> </a:t>
            </a:r>
            <a:r>
              <a:rPr lang="en-US" sz="2000" b="0" u="none" strike="noStrike" dirty="0" err="1">
                <a:effectLst/>
              </a:rPr>
              <a:t>güvenli</a:t>
            </a:r>
            <a:r>
              <a:rPr lang="en-US" sz="2000" b="0" u="none" strike="noStrike" dirty="0">
                <a:effectLst/>
              </a:rPr>
              <a:t>, </a:t>
            </a:r>
            <a:r>
              <a:rPr lang="en-US" sz="2000" b="0" u="none" strike="noStrike" dirty="0" err="1">
                <a:effectLst/>
              </a:rPr>
              <a:t>eleştirel</a:t>
            </a:r>
            <a:r>
              <a:rPr lang="en-US" sz="2000" b="0" u="none" strike="noStrike" dirty="0">
                <a:effectLst/>
              </a:rPr>
              <a:t> </a:t>
            </a:r>
            <a:r>
              <a:rPr lang="en-US" sz="2000" b="0" u="none" strike="noStrike" dirty="0" err="1">
                <a:effectLst/>
              </a:rPr>
              <a:t>ve</a:t>
            </a:r>
            <a:r>
              <a:rPr lang="en-US" sz="2000" b="0" u="none" strike="noStrike" dirty="0">
                <a:effectLst/>
              </a:rPr>
              <a:t> </a:t>
            </a:r>
            <a:r>
              <a:rPr lang="en-US" sz="2000" b="0" u="none" strike="noStrike" dirty="0" err="1">
                <a:effectLst/>
              </a:rPr>
              <a:t>yetkin</a:t>
            </a:r>
            <a:r>
              <a:rPr lang="en-US" sz="2000" b="0" u="none" strike="noStrike" dirty="0">
                <a:effectLst/>
              </a:rPr>
              <a:t> </a:t>
            </a:r>
            <a:r>
              <a:rPr lang="en-US" sz="2000" b="0" u="none" strike="noStrike" dirty="0" err="1">
                <a:effectLst/>
              </a:rPr>
              <a:t>bir</a:t>
            </a:r>
            <a:r>
              <a:rPr lang="en-US" sz="2000" b="0" u="none" strike="noStrike" dirty="0">
                <a:effectLst/>
              </a:rPr>
              <a:t> </a:t>
            </a:r>
            <a:r>
              <a:rPr lang="en-US" sz="2000" b="0" u="none" strike="noStrike" dirty="0" err="1">
                <a:effectLst/>
              </a:rPr>
              <a:t>şekilde</a:t>
            </a:r>
            <a:r>
              <a:rPr lang="en-US" sz="2000" b="0" u="none" strike="noStrike" dirty="0">
                <a:effectLst/>
              </a:rPr>
              <a:t> </a:t>
            </a:r>
            <a:r>
              <a:rPr lang="en-US" sz="2000" b="0" u="none" strike="noStrike" dirty="0" err="1">
                <a:effectLst/>
              </a:rPr>
              <a:t>kullanabilmesi</a:t>
            </a:r>
            <a:r>
              <a:rPr lang="en-US" sz="2000" b="0" u="none" strike="noStrike" dirty="0">
                <a:effectLst/>
              </a:rPr>
              <a:t> </a:t>
            </a:r>
            <a:r>
              <a:rPr lang="en-US" sz="2000" b="0" u="none" strike="noStrike" dirty="0" err="1">
                <a:effectLst/>
              </a:rPr>
              <a:t>için</a:t>
            </a:r>
            <a:r>
              <a:rPr lang="en-US" sz="2000" b="0" u="none" strike="noStrike" dirty="0">
                <a:effectLst/>
              </a:rPr>
              <a:t> </a:t>
            </a:r>
            <a:r>
              <a:rPr lang="en-US" sz="2000" b="0" u="none" strike="noStrike" dirty="0" err="1">
                <a:effectLst/>
              </a:rPr>
              <a:t>gereken</a:t>
            </a:r>
            <a:r>
              <a:rPr lang="en-US" sz="2000" b="0" u="none" strike="noStrike" dirty="0">
                <a:effectLst/>
              </a:rPr>
              <a:t> </a:t>
            </a:r>
            <a:r>
              <a:rPr lang="en-US" sz="2000" b="0" u="none" strike="noStrike" dirty="0" err="1">
                <a:effectLst/>
              </a:rPr>
              <a:t>bilgi</a:t>
            </a:r>
            <a:r>
              <a:rPr lang="en-US" sz="2000" b="0" u="none" strike="noStrike" dirty="0">
                <a:effectLst/>
              </a:rPr>
              <a:t>, </a:t>
            </a:r>
            <a:r>
              <a:rPr lang="en-US" sz="2000" b="0" u="none" strike="noStrike" dirty="0" err="1">
                <a:effectLst/>
              </a:rPr>
              <a:t>beceri</a:t>
            </a:r>
            <a:r>
              <a:rPr lang="en-US" sz="2000" b="0" u="none" strike="noStrike" dirty="0">
                <a:effectLst/>
              </a:rPr>
              <a:t> </a:t>
            </a:r>
            <a:r>
              <a:rPr lang="en-US" sz="2000" b="0" u="none" strike="noStrike" dirty="0" err="1">
                <a:effectLst/>
              </a:rPr>
              <a:t>ve</a:t>
            </a:r>
            <a:r>
              <a:rPr lang="en-US" sz="2000" b="0" u="none" strike="noStrike" dirty="0">
                <a:effectLst/>
              </a:rPr>
              <a:t> </a:t>
            </a:r>
            <a:r>
              <a:rPr lang="en-US" sz="2000" b="0" u="none" strike="noStrike" dirty="0" err="1">
                <a:effectLst/>
              </a:rPr>
              <a:t>tutumları</a:t>
            </a:r>
            <a:r>
              <a:rPr lang="en-US" sz="2000" b="0" u="none" strike="noStrike" dirty="0">
                <a:effectLst/>
              </a:rPr>
              <a:t> </a:t>
            </a:r>
            <a:r>
              <a:rPr lang="en-US" sz="2000" b="0" u="none" strike="noStrike" dirty="0" err="1">
                <a:effectLst/>
              </a:rPr>
              <a:t>tanımlayan</a:t>
            </a:r>
            <a:r>
              <a:rPr lang="en-US" sz="2000" b="0" u="none" strike="noStrike" dirty="0">
                <a:effectLst/>
              </a:rPr>
              <a:t> </a:t>
            </a:r>
            <a:r>
              <a:rPr lang="en-US" sz="2000" b="0" u="none" strike="noStrike" dirty="0" err="1">
                <a:effectLst/>
              </a:rPr>
              <a:t>bir</a:t>
            </a:r>
            <a:r>
              <a:rPr lang="en-US" sz="2000" b="0" u="none" strike="noStrike" dirty="0">
                <a:effectLst/>
              </a:rPr>
              <a:t> </a:t>
            </a:r>
            <a:r>
              <a:rPr lang="en-US" sz="2000" b="0" u="none" strike="noStrike" dirty="0" err="1">
                <a:effectLst/>
              </a:rPr>
              <a:t>referans</a:t>
            </a:r>
            <a:r>
              <a:rPr lang="en-US" sz="2000" b="0" u="none" strike="noStrike" dirty="0">
                <a:effectLst/>
              </a:rPr>
              <a:t> </a:t>
            </a:r>
            <a:r>
              <a:rPr lang="en-US" sz="2000" b="0" u="none" strike="noStrike" dirty="0" err="1">
                <a:effectLst/>
              </a:rPr>
              <a:t>çerçevesidir</a:t>
            </a:r>
            <a:r>
              <a:rPr lang="en-US" sz="2000" b="0" u="none" strike="noStrike" dirty="0">
                <a:effectLst/>
              </a:rPr>
              <a:t>. </a:t>
            </a:r>
            <a:r>
              <a:rPr lang="en-US" sz="2000" b="0" u="none" strike="noStrike" dirty="0" err="1">
                <a:effectLst/>
              </a:rPr>
              <a:t>Avrupa</a:t>
            </a:r>
            <a:r>
              <a:rPr lang="en-US" sz="2000" b="0" u="none" strike="noStrike" dirty="0">
                <a:effectLst/>
              </a:rPr>
              <a:t> </a:t>
            </a:r>
            <a:r>
              <a:rPr lang="en-US" sz="2000" b="0" u="none" strike="noStrike" dirty="0" err="1">
                <a:effectLst/>
              </a:rPr>
              <a:t>Komisyonu</a:t>
            </a:r>
            <a:r>
              <a:rPr lang="en-US" sz="2000" b="0" u="none" strike="noStrike" dirty="0">
                <a:effectLst/>
              </a:rPr>
              <a:t> </a:t>
            </a:r>
            <a:r>
              <a:rPr lang="en-US" sz="2000" b="0" u="none" strike="noStrike" dirty="0" err="1">
                <a:effectLst/>
              </a:rPr>
              <a:t>tarafından</a:t>
            </a:r>
            <a:r>
              <a:rPr lang="en-US" sz="2000" b="0" u="none" strike="noStrike" dirty="0">
                <a:effectLst/>
              </a:rPr>
              <a:t> </a:t>
            </a:r>
            <a:r>
              <a:rPr lang="en-US" sz="2000" b="0" u="none" strike="noStrike" dirty="0" err="1">
                <a:effectLst/>
              </a:rPr>
              <a:t>geliştirilmiştir</a:t>
            </a:r>
            <a:r>
              <a:rPr lang="en-US" sz="2000" b="0" u="none" strike="noStrike" dirty="0">
                <a:effectLst/>
              </a:rPr>
              <a:t>.</a:t>
            </a:r>
          </a:p>
          <a:p>
            <a:pPr marR="0">
              <a:lnSpc>
                <a:spcPct val="90000"/>
              </a:lnSpc>
              <a:spcBef>
                <a:spcPts val="900"/>
              </a:spcBef>
              <a:spcAft>
                <a:spcPts val="1200"/>
              </a:spcAft>
            </a:pPr>
            <a:r>
              <a:rPr lang="en-US" sz="2000" b="0" u="none" strike="noStrike" dirty="0" err="1">
                <a:effectLst/>
              </a:rPr>
              <a:t>Aşağıda</a:t>
            </a:r>
            <a:r>
              <a:rPr lang="en-US" sz="2000" b="0" u="none" strike="noStrike" dirty="0">
                <a:effectLst/>
              </a:rPr>
              <a:t> </a:t>
            </a:r>
            <a:r>
              <a:rPr lang="en-US" sz="2000" b="0" u="none" strike="noStrike" dirty="0" err="1">
                <a:effectLst/>
              </a:rPr>
              <a:t>DigComp'un</a:t>
            </a:r>
            <a:r>
              <a:rPr lang="en-US" sz="2000" b="0" u="none" strike="noStrike" dirty="0">
                <a:effectLst/>
              </a:rPr>
              <a:t> </a:t>
            </a:r>
            <a:r>
              <a:rPr lang="en-US" sz="2000" b="0" u="none" strike="noStrike" dirty="0" err="1">
                <a:effectLst/>
              </a:rPr>
              <a:t>temel</a:t>
            </a:r>
            <a:r>
              <a:rPr lang="en-US" sz="2000" b="0" u="none" strike="noStrike" dirty="0">
                <a:effectLst/>
              </a:rPr>
              <a:t> </a:t>
            </a:r>
            <a:r>
              <a:rPr lang="en-US" sz="2000" b="0" u="none" strike="noStrike" dirty="0" err="1">
                <a:effectLst/>
              </a:rPr>
              <a:t>yapı</a:t>
            </a:r>
            <a:r>
              <a:rPr lang="en-US" sz="2000" b="0" u="none" strike="noStrike" dirty="0">
                <a:effectLst/>
              </a:rPr>
              <a:t> </a:t>
            </a:r>
            <a:r>
              <a:rPr lang="en-US" sz="2000" b="0" u="none" strike="noStrike" dirty="0" err="1">
                <a:effectLst/>
              </a:rPr>
              <a:t>taşları</a:t>
            </a:r>
            <a:r>
              <a:rPr lang="en-US" sz="2000" b="0" u="none" strike="noStrike" dirty="0">
                <a:effectLst/>
              </a:rPr>
              <a:t> </a:t>
            </a:r>
            <a:r>
              <a:rPr lang="en-US" sz="2000" b="0" u="none" strike="noStrike" dirty="0" err="1">
                <a:effectLst/>
              </a:rPr>
              <a:t>yer</a:t>
            </a:r>
            <a:r>
              <a:rPr lang="en-US" sz="2000" b="0" u="none" strike="noStrike" dirty="0">
                <a:effectLst/>
              </a:rPr>
              <a:t> </a:t>
            </a:r>
            <a:r>
              <a:rPr lang="en-US" sz="2000" b="0" u="none" strike="noStrike" dirty="0" err="1">
                <a:effectLst/>
              </a:rPr>
              <a:t>almaktadır</a:t>
            </a:r>
            <a:r>
              <a:rPr lang="en-US" sz="2000" b="0" u="none" strike="noStrike" dirty="0">
                <a:effectLst/>
              </a:rPr>
              <a:t>:</a:t>
            </a:r>
          </a:p>
          <a:p>
            <a:pPr marL="0" marR="0" indent="-228600">
              <a:lnSpc>
                <a:spcPct val="90000"/>
              </a:lnSpc>
              <a:spcBef>
                <a:spcPts val="1800"/>
              </a:spcBef>
              <a:spcAft>
                <a:spcPts val="900"/>
              </a:spcAft>
              <a:buFont typeface="Arial" panose="020B0604020202020204" pitchFamily="34" charset="0"/>
              <a:buChar char="•"/>
            </a:pPr>
            <a:r>
              <a:rPr lang="en-US" sz="2000" b="1" u="none" strike="noStrike" dirty="0" err="1">
                <a:effectLst/>
              </a:rPr>
              <a:t>DigComp'un</a:t>
            </a:r>
            <a:r>
              <a:rPr lang="en-US" sz="2000" b="1" u="none" strike="noStrike" dirty="0">
                <a:effectLst/>
              </a:rPr>
              <a:t> 5 Temel </a:t>
            </a:r>
            <a:r>
              <a:rPr lang="en-US" sz="2000" b="1" u="none" strike="noStrike" dirty="0" err="1">
                <a:effectLst/>
              </a:rPr>
              <a:t>Alanı</a:t>
            </a:r>
            <a:endParaRPr lang="en-US" sz="2000" b="1" u="none" strike="noStrike" dirty="0">
              <a:effectLst/>
            </a:endParaRPr>
          </a:p>
          <a:p>
            <a:pPr marL="342900" marR="0" lvl="0" indent="-228600">
              <a:lnSpc>
                <a:spcPct val="90000"/>
              </a:lnSpc>
              <a:spcBef>
                <a:spcPts val="900"/>
              </a:spcBef>
              <a:spcAft>
                <a:spcPts val="900"/>
              </a:spcAft>
              <a:buFont typeface="Arial" panose="020B0604020202020204" pitchFamily="34" charset="0"/>
              <a:buChar char="•"/>
            </a:pPr>
            <a:r>
              <a:rPr lang="en-US" sz="2000" b="1" u="none" strike="noStrike" dirty="0">
                <a:effectLst/>
              </a:rPr>
              <a:t>Bilgi </a:t>
            </a:r>
            <a:r>
              <a:rPr lang="en-US" sz="2000" b="1" u="none" strike="noStrike" dirty="0" err="1">
                <a:effectLst/>
              </a:rPr>
              <a:t>ve</a:t>
            </a:r>
            <a:r>
              <a:rPr lang="en-US" sz="2000" b="1" u="none" strike="noStrike" dirty="0">
                <a:effectLst/>
              </a:rPr>
              <a:t> Veri </a:t>
            </a:r>
            <a:r>
              <a:rPr lang="en-US" sz="2000" b="1" u="none" strike="noStrike" dirty="0" err="1">
                <a:effectLst/>
              </a:rPr>
              <a:t>Okuryazarlığı</a:t>
            </a:r>
            <a:r>
              <a:rPr lang="en-US" sz="2000" b="1" u="none" strike="noStrike" dirty="0">
                <a:effectLst/>
              </a:rPr>
              <a:t>:</a:t>
            </a:r>
            <a:r>
              <a:rPr lang="en-US" sz="2000" b="0" u="none" strike="noStrike" dirty="0">
                <a:effectLst/>
              </a:rPr>
              <a:t> Veri </a:t>
            </a:r>
            <a:r>
              <a:rPr lang="en-US" sz="2000" b="0" u="none" strike="noStrike" dirty="0" err="1">
                <a:effectLst/>
              </a:rPr>
              <a:t>arama</a:t>
            </a:r>
            <a:r>
              <a:rPr lang="en-US" sz="2000" b="0" u="none" strike="noStrike" dirty="0">
                <a:effectLst/>
              </a:rPr>
              <a:t>, </a:t>
            </a:r>
            <a:r>
              <a:rPr lang="en-US" sz="2000" b="0" u="none" strike="noStrike" dirty="0" err="1">
                <a:effectLst/>
              </a:rPr>
              <a:t>süzme</a:t>
            </a:r>
            <a:r>
              <a:rPr lang="en-US" sz="2000" b="0" u="none" strike="noStrike" dirty="0">
                <a:effectLst/>
              </a:rPr>
              <a:t>, </a:t>
            </a:r>
            <a:r>
              <a:rPr lang="en-US" sz="2000" b="0" u="none" strike="noStrike" dirty="0" err="1">
                <a:effectLst/>
              </a:rPr>
              <a:t>değerlendirme</a:t>
            </a:r>
            <a:r>
              <a:rPr lang="en-US" sz="2000" b="0" u="none" strike="noStrike" dirty="0">
                <a:effectLst/>
              </a:rPr>
              <a:t> </a:t>
            </a:r>
            <a:r>
              <a:rPr lang="en-US" sz="2000" b="0" u="none" strike="noStrike" dirty="0" err="1">
                <a:effectLst/>
              </a:rPr>
              <a:t>ve</a:t>
            </a:r>
            <a:r>
              <a:rPr lang="en-US" sz="2000" b="0" u="none" strike="noStrike" dirty="0">
                <a:effectLst/>
              </a:rPr>
              <a:t> </a:t>
            </a:r>
            <a:r>
              <a:rPr lang="en-US" sz="2000" b="0" u="none" strike="noStrike" dirty="0" err="1">
                <a:effectLst/>
              </a:rPr>
              <a:t>yönetme</a:t>
            </a:r>
            <a:r>
              <a:rPr lang="en-US" sz="2000" b="0" u="none" strike="noStrike" dirty="0">
                <a:effectLst/>
              </a:rPr>
              <a:t> </a:t>
            </a:r>
            <a:r>
              <a:rPr lang="en-US" sz="2000" b="0" u="none" strike="noStrike" dirty="0" err="1">
                <a:effectLst/>
              </a:rPr>
              <a:t>becerileri</a:t>
            </a:r>
            <a:r>
              <a:rPr lang="en-US" sz="2000" b="0" u="none" strike="noStrike" dirty="0">
                <a:effectLst/>
              </a:rPr>
              <a:t>.</a:t>
            </a:r>
          </a:p>
          <a:p>
            <a:pPr marL="342900" marR="0" lvl="0" indent="-228600">
              <a:lnSpc>
                <a:spcPct val="90000"/>
              </a:lnSpc>
              <a:spcBef>
                <a:spcPts val="900"/>
              </a:spcBef>
              <a:spcAft>
                <a:spcPts val="900"/>
              </a:spcAft>
              <a:buFont typeface="Arial" panose="020B0604020202020204" pitchFamily="34" charset="0"/>
              <a:buChar char="•"/>
            </a:pPr>
            <a:r>
              <a:rPr lang="en-US" sz="2000" b="1" u="none" strike="noStrike" dirty="0" err="1">
                <a:effectLst/>
              </a:rPr>
              <a:t>İletişim</a:t>
            </a:r>
            <a:r>
              <a:rPr lang="en-US" sz="2000" b="1" u="none" strike="noStrike" dirty="0">
                <a:effectLst/>
              </a:rPr>
              <a:t> </a:t>
            </a:r>
            <a:r>
              <a:rPr lang="en-US" sz="2000" b="1" u="none" strike="noStrike" dirty="0" err="1">
                <a:effectLst/>
              </a:rPr>
              <a:t>ve</a:t>
            </a:r>
            <a:r>
              <a:rPr lang="en-US" sz="2000" b="1" u="none" strike="noStrike" dirty="0">
                <a:effectLst/>
              </a:rPr>
              <a:t> </a:t>
            </a:r>
            <a:r>
              <a:rPr lang="en-US" sz="2000" b="1" u="none" strike="noStrike" dirty="0" err="1">
                <a:effectLst/>
              </a:rPr>
              <a:t>İşbirliği</a:t>
            </a:r>
            <a:r>
              <a:rPr lang="en-US" sz="2000" b="1" u="none" strike="noStrike" dirty="0">
                <a:effectLst/>
              </a:rPr>
              <a:t>:</a:t>
            </a:r>
            <a:r>
              <a:rPr lang="en-US" sz="2000" b="0" u="none" strike="noStrike" dirty="0">
                <a:effectLst/>
              </a:rPr>
              <a:t> </a:t>
            </a:r>
            <a:r>
              <a:rPr lang="en-US" sz="2000" b="0" u="none" strike="noStrike" dirty="0" err="1">
                <a:effectLst/>
              </a:rPr>
              <a:t>Dijital</a:t>
            </a:r>
            <a:r>
              <a:rPr lang="en-US" sz="2000" b="0" u="none" strike="noStrike" dirty="0">
                <a:effectLst/>
              </a:rPr>
              <a:t> </a:t>
            </a:r>
            <a:r>
              <a:rPr lang="en-US" sz="2000" b="0" u="none" strike="noStrike" dirty="0" err="1">
                <a:effectLst/>
              </a:rPr>
              <a:t>kanallar</a:t>
            </a:r>
            <a:r>
              <a:rPr lang="en-US" sz="2000" b="0" u="none" strike="noStrike" dirty="0">
                <a:effectLst/>
              </a:rPr>
              <a:t> </a:t>
            </a:r>
            <a:r>
              <a:rPr lang="en-US" sz="2000" b="0" u="none" strike="noStrike" dirty="0" err="1">
                <a:effectLst/>
              </a:rPr>
              <a:t>üzerinden</a:t>
            </a:r>
            <a:r>
              <a:rPr lang="en-US" sz="2000" b="0" u="none" strike="noStrike" dirty="0">
                <a:effectLst/>
              </a:rPr>
              <a:t> </a:t>
            </a:r>
            <a:r>
              <a:rPr lang="en-US" sz="2000" b="0" u="none" strike="noStrike" dirty="0" err="1">
                <a:effectLst/>
              </a:rPr>
              <a:t>etkileşim</a:t>
            </a:r>
            <a:r>
              <a:rPr lang="en-US" sz="2000" b="0" u="none" strike="noStrike" dirty="0">
                <a:effectLst/>
              </a:rPr>
              <a:t> </a:t>
            </a:r>
            <a:r>
              <a:rPr lang="en-US" sz="2000" b="0" u="none" strike="noStrike" dirty="0" err="1">
                <a:effectLst/>
              </a:rPr>
              <a:t>kurma</a:t>
            </a:r>
            <a:r>
              <a:rPr lang="en-US" sz="2000" b="0" u="none" strike="noStrike" dirty="0">
                <a:effectLst/>
              </a:rPr>
              <a:t>, </a:t>
            </a:r>
            <a:r>
              <a:rPr lang="en-US" sz="2000" b="0" u="none" strike="noStrike" dirty="0" err="1">
                <a:effectLst/>
              </a:rPr>
              <a:t>paylaşım</a:t>
            </a:r>
            <a:r>
              <a:rPr lang="en-US" sz="2000" b="0" u="none" strike="noStrike" dirty="0">
                <a:effectLst/>
              </a:rPr>
              <a:t> </a:t>
            </a:r>
            <a:r>
              <a:rPr lang="en-US" sz="2000" b="0" u="none" strike="noStrike" dirty="0" err="1">
                <a:effectLst/>
              </a:rPr>
              <a:t>yapma</a:t>
            </a:r>
            <a:r>
              <a:rPr lang="en-US" sz="2000" b="0" u="none" strike="noStrike" dirty="0">
                <a:effectLst/>
              </a:rPr>
              <a:t> </a:t>
            </a:r>
            <a:r>
              <a:rPr lang="en-US" sz="2000" b="0" u="none" strike="noStrike" dirty="0" err="1">
                <a:effectLst/>
              </a:rPr>
              <a:t>ve</a:t>
            </a:r>
            <a:r>
              <a:rPr lang="en-US" sz="2000" b="0" u="none" strike="noStrike" dirty="0">
                <a:effectLst/>
              </a:rPr>
              <a:t> </a:t>
            </a:r>
            <a:r>
              <a:rPr lang="en-US" sz="2000" b="0" u="none" strike="noStrike" dirty="0" err="1">
                <a:effectLst/>
              </a:rPr>
              <a:t>vatandaşlık</a:t>
            </a:r>
            <a:r>
              <a:rPr lang="en-US" sz="2000" b="0" u="none" strike="noStrike" dirty="0">
                <a:effectLst/>
              </a:rPr>
              <a:t> </a:t>
            </a:r>
            <a:r>
              <a:rPr lang="en-US" sz="2000" b="0" u="none" strike="noStrike" dirty="0" err="1">
                <a:effectLst/>
              </a:rPr>
              <a:t>bilinci</a:t>
            </a:r>
            <a:r>
              <a:rPr lang="en-US" sz="2000" b="0" u="none" strike="noStrike" dirty="0">
                <a:effectLst/>
              </a:rPr>
              <a:t>.</a:t>
            </a:r>
          </a:p>
          <a:p>
            <a:pPr marL="342900" marR="0" lvl="0" indent="-228600">
              <a:lnSpc>
                <a:spcPct val="90000"/>
              </a:lnSpc>
              <a:spcBef>
                <a:spcPts val="900"/>
              </a:spcBef>
              <a:spcAft>
                <a:spcPts val="900"/>
              </a:spcAft>
              <a:buFont typeface="Arial" panose="020B0604020202020204" pitchFamily="34" charset="0"/>
              <a:buChar char="•"/>
            </a:pPr>
            <a:r>
              <a:rPr lang="en-US" sz="2000" b="1" u="none" strike="noStrike" dirty="0" err="1">
                <a:effectLst/>
              </a:rPr>
              <a:t>Dijital</a:t>
            </a:r>
            <a:r>
              <a:rPr lang="en-US" sz="2000" b="1" u="none" strike="noStrike" dirty="0">
                <a:effectLst/>
              </a:rPr>
              <a:t> İçerik </a:t>
            </a:r>
            <a:r>
              <a:rPr lang="en-US" sz="2000" b="1" u="none" strike="noStrike" dirty="0" err="1">
                <a:effectLst/>
              </a:rPr>
              <a:t>Üretimi</a:t>
            </a:r>
            <a:r>
              <a:rPr lang="en-US" sz="2000" b="1" u="none" strike="noStrike" dirty="0">
                <a:effectLst/>
              </a:rPr>
              <a:t>:</a:t>
            </a:r>
            <a:r>
              <a:rPr lang="en-US" sz="2000" b="0" u="none" strike="noStrike" dirty="0">
                <a:effectLst/>
              </a:rPr>
              <a:t> Metin, </a:t>
            </a:r>
            <a:r>
              <a:rPr lang="en-US" sz="2000" b="0" u="none" strike="noStrike" dirty="0" err="1">
                <a:effectLst/>
              </a:rPr>
              <a:t>görsel</a:t>
            </a:r>
            <a:r>
              <a:rPr lang="en-US" sz="2000" b="0" u="none" strike="noStrike" dirty="0">
                <a:effectLst/>
              </a:rPr>
              <a:t> </a:t>
            </a:r>
            <a:r>
              <a:rPr lang="en-US" sz="2000" b="0" u="none" strike="noStrike" dirty="0" err="1">
                <a:effectLst/>
              </a:rPr>
              <a:t>veya</a:t>
            </a:r>
            <a:r>
              <a:rPr lang="en-US" sz="2000" b="0" u="none" strike="noStrike" dirty="0">
                <a:effectLst/>
              </a:rPr>
              <a:t> </a:t>
            </a:r>
            <a:r>
              <a:rPr lang="en-US" sz="2000" b="0" u="none" strike="noStrike" dirty="0" err="1">
                <a:effectLst/>
              </a:rPr>
              <a:t>kod</a:t>
            </a:r>
            <a:r>
              <a:rPr lang="en-US" sz="2000" b="0" u="none" strike="noStrike" dirty="0">
                <a:effectLst/>
              </a:rPr>
              <a:t> </a:t>
            </a:r>
            <a:r>
              <a:rPr lang="en-US" sz="2000" b="0" u="none" strike="noStrike" dirty="0" err="1">
                <a:effectLst/>
              </a:rPr>
              <a:t>gibi</a:t>
            </a:r>
            <a:r>
              <a:rPr lang="en-US" sz="2000" b="0" u="none" strike="noStrike" dirty="0">
                <a:effectLst/>
              </a:rPr>
              <a:t> </a:t>
            </a:r>
            <a:r>
              <a:rPr lang="en-US" sz="2000" b="0" u="none" strike="noStrike" dirty="0" err="1">
                <a:effectLst/>
              </a:rPr>
              <a:t>dijital</a:t>
            </a:r>
            <a:r>
              <a:rPr lang="en-US" sz="2000" b="0" u="none" strike="noStrike" dirty="0">
                <a:effectLst/>
              </a:rPr>
              <a:t> </a:t>
            </a:r>
            <a:r>
              <a:rPr lang="en-US" sz="2000" b="0" u="none" strike="noStrike" dirty="0" err="1">
                <a:effectLst/>
              </a:rPr>
              <a:t>içerikler</a:t>
            </a:r>
            <a:r>
              <a:rPr lang="en-US" sz="2000" b="0" u="none" strike="noStrike" dirty="0">
                <a:effectLst/>
              </a:rPr>
              <a:t> </a:t>
            </a:r>
            <a:r>
              <a:rPr lang="en-US" sz="2000" b="0" u="none" strike="noStrike" dirty="0" err="1">
                <a:effectLst/>
              </a:rPr>
              <a:t>oluşturma</a:t>
            </a:r>
            <a:r>
              <a:rPr lang="en-US" sz="2000" b="0" u="none" strike="noStrike" dirty="0">
                <a:effectLst/>
              </a:rPr>
              <a:t> </a:t>
            </a:r>
            <a:r>
              <a:rPr lang="en-US" sz="2000" b="0" u="none" strike="noStrike" dirty="0" err="1">
                <a:effectLst/>
              </a:rPr>
              <a:t>ve</a:t>
            </a:r>
            <a:r>
              <a:rPr lang="en-US" sz="2000" b="0" u="none" strike="noStrike" dirty="0">
                <a:effectLst/>
              </a:rPr>
              <a:t> </a:t>
            </a:r>
            <a:r>
              <a:rPr lang="en-US" sz="2000" b="0" u="none" strike="noStrike" dirty="0" err="1">
                <a:effectLst/>
              </a:rPr>
              <a:t>telif</a:t>
            </a:r>
            <a:r>
              <a:rPr lang="en-US" sz="2000" b="0" u="none" strike="noStrike" dirty="0">
                <a:effectLst/>
              </a:rPr>
              <a:t> </a:t>
            </a:r>
            <a:r>
              <a:rPr lang="en-US" sz="2000" b="0" u="none" strike="noStrike" dirty="0" err="1">
                <a:effectLst/>
              </a:rPr>
              <a:t>haklarını</a:t>
            </a:r>
            <a:r>
              <a:rPr lang="en-US" sz="2000" b="0" u="none" strike="noStrike" dirty="0">
                <a:effectLst/>
              </a:rPr>
              <a:t> </a:t>
            </a:r>
            <a:r>
              <a:rPr lang="en-US" sz="2000" b="0" u="none" strike="noStrike" dirty="0" err="1">
                <a:effectLst/>
              </a:rPr>
              <a:t>yönetme</a:t>
            </a:r>
            <a:r>
              <a:rPr lang="en-US" sz="2000" b="0" u="none" strike="noStrike" dirty="0">
                <a:effectLst/>
              </a:rPr>
              <a:t>.</a:t>
            </a:r>
          </a:p>
          <a:p>
            <a:pPr marL="342900" marR="0" lvl="0" indent="-228600">
              <a:lnSpc>
                <a:spcPct val="90000"/>
              </a:lnSpc>
              <a:spcBef>
                <a:spcPts val="900"/>
              </a:spcBef>
              <a:spcAft>
                <a:spcPts val="900"/>
              </a:spcAft>
              <a:buFont typeface="Arial" panose="020B0604020202020204" pitchFamily="34" charset="0"/>
              <a:buChar char="•"/>
            </a:pPr>
            <a:r>
              <a:rPr lang="en-US" sz="2000" b="1" u="none" strike="noStrike" dirty="0" err="1">
                <a:effectLst/>
              </a:rPr>
              <a:t>Güvenlik</a:t>
            </a:r>
            <a:r>
              <a:rPr lang="en-US" sz="2000" b="1" u="none" strike="noStrike" dirty="0">
                <a:effectLst/>
              </a:rPr>
              <a:t>:</a:t>
            </a:r>
            <a:r>
              <a:rPr lang="en-US" sz="2000" b="0" u="none" strike="noStrike" dirty="0">
                <a:effectLst/>
              </a:rPr>
              <a:t> </a:t>
            </a:r>
            <a:r>
              <a:rPr lang="en-US" sz="2000" b="0" u="none" strike="noStrike" dirty="0" err="1">
                <a:effectLst/>
              </a:rPr>
              <a:t>Cihazları</a:t>
            </a:r>
            <a:r>
              <a:rPr lang="en-US" sz="2000" b="0" u="none" strike="noStrike" dirty="0">
                <a:effectLst/>
              </a:rPr>
              <a:t>, </a:t>
            </a:r>
            <a:r>
              <a:rPr lang="en-US" sz="2000" b="0" u="none" strike="noStrike" dirty="0" err="1">
                <a:effectLst/>
              </a:rPr>
              <a:t>kişisel</a:t>
            </a:r>
            <a:r>
              <a:rPr lang="en-US" sz="2000" b="0" u="none" strike="noStrike" dirty="0">
                <a:effectLst/>
              </a:rPr>
              <a:t> </a:t>
            </a:r>
            <a:r>
              <a:rPr lang="en-US" sz="2000" b="0" u="none" strike="noStrike" dirty="0" err="1">
                <a:effectLst/>
              </a:rPr>
              <a:t>verileri</a:t>
            </a:r>
            <a:r>
              <a:rPr lang="en-US" sz="2000" b="0" u="none" strike="noStrike" dirty="0">
                <a:effectLst/>
              </a:rPr>
              <a:t>, </a:t>
            </a:r>
            <a:r>
              <a:rPr lang="en-US" sz="2000" b="0" u="none" strike="noStrike" dirty="0" err="1">
                <a:effectLst/>
              </a:rPr>
              <a:t>gizliliği</a:t>
            </a:r>
            <a:r>
              <a:rPr lang="en-US" sz="2000" b="0" u="none" strike="noStrike" dirty="0">
                <a:effectLst/>
              </a:rPr>
              <a:t>, </a:t>
            </a:r>
            <a:r>
              <a:rPr lang="en-US" sz="2000" b="0" u="none" strike="noStrike" dirty="0" err="1">
                <a:effectLst/>
              </a:rPr>
              <a:t>sağlığı</a:t>
            </a:r>
            <a:r>
              <a:rPr lang="en-US" sz="2000" b="0" u="none" strike="noStrike" dirty="0">
                <a:effectLst/>
              </a:rPr>
              <a:t> </a:t>
            </a:r>
            <a:r>
              <a:rPr lang="en-US" sz="2000" b="0" u="none" strike="noStrike" dirty="0" err="1">
                <a:effectLst/>
              </a:rPr>
              <a:t>ve</a:t>
            </a:r>
            <a:r>
              <a:rPr lang="en-US" sz="2000" b="0" u="none" strike="noStrike" dirty="0">
                <a:effectLst/>
              </a:rPr>
              <a:t> </a:t>
            </a:r>
            <a:r>
              <a:rPr lang="en-US" sz="2000" b="0" u="none" strike="noStrike" dirty="0" err="1">
                <a:effectLst/>
              </a:rPr>
              <a:t>çevre</a:t>
            </a:r>
            <a:r>
              <a:rPr lang="en-US" sz="2000" b="0" u="none" strike="noStrike" dirty="0">
                <a:effectLst/>
              </a:rPr>
              <a:t> </a:t>
            </a:r>
            <a:r>
              <a:rPr lang="en-US" sz="2000" b="0" u="none" strike="noStrike" dirty="0" err="1">
                <a:effectLst/>
              </a:rPr>
              <a:t>korumayı</a:t>
            </a:r>
            <a:r>
              <a:rPr lang="en-US" sz="2000" b="0" u="none" strike="noStrike" dirty="0">
                <a:effectLst/>
              </a:rPr>
              <a:t> </a:t>
            </a:r>
            <a:r>
              <a:rPr lang="en-US" sz="2000" b="0" u="none" strike="noStrike" dirty="0" err="1">
                <a:effectLst/>
              </a:rPr>
              <a:t>önceleme</a:t>
            </a:r>
            <a:r>
              <a:rPr lang="en-US" sz="2000" b="0" u="none" strike="noStrike" dirty="0">
                <a:effectLst/>
              </a:rPr>
              <a:t>.</a:t>
            </a:r>
          </a:p>
          <a:p>
            <a:pPr marL="342900" marR="0" lvl="0" indent="-228600">
              <a:lnSpc>
                <a:spcPct val="90000"/>
              </a:lnSpc>
              <a:spcBef>
                <a:spcPts val="900"/>
              </a:spcBef>
              <a:spcAft>
                <a:spcPts val="900"/>
              </a:spcAft>
              <a:buFont typeface="Arial" panose="020B0604020202020204" pitchFamily="34" charset="0"/>
              <a:buChar char="•"/>
            </a:pPr>
            <a:r>
              <a:rPr lang="en-US" sz="2000" b="1" u="none" strike="noStrike" dirty="0" err="1">
                <a:effectLst/>
              </a:rPr>
              <a:t>Sorun</a:t>
            </a:r>
            <a:r>
              <a:rPr lang="en-US" sz="2000" b="1" u="none" strike="noStrike" dirty="0">
                <a:effectLst/>
              </a:rPr>
              <a:t> </a:t>
            </a:r>
            <a:r>
              <a:rPr lang="en-US" sz="2000" b="1" u="none" strike="noStrike" dirty="0" err="1">
                <a:effectLst/>
              </a:rPr>
              <a:t>Çözme</a:t>
            </a:r>
            <a:r>
              <a:rPr lang="en-US" sz="2000" b="1" u="none" strike="noStrike" dirty="0">
                <a:effectLst/>
              </a:rPr>
              <a:t>:</a:t>
            </a:r>
            <a:r>
              <a:rPr lang="en-US" sz="2000" b="0" u="none" strike="noStrike" dirty="0">
                <a:effectLst/>
              </a:rPr>
              <a:t> Teknik </a:t>
            </a:r>
            <a:r>
              <a:rPr lang="en-US" sz="2000" b="0" u="none" strike="noStrike" dirty="0" err="1">
                <a:effectLst/>
              </a:rPr>
              <a:t>problemleri</a:t>
            </a:r>
            <a:r>
              <a:rPr lang="en-US" sz="2000" b="0" u="none" strike="noStrike" dirty="0">
                <a:effectLst/>
              </a:rPr>
              <a:t> </a:t>
            </a:r>
            <a:r>
              <a:rPr lang="en-US" sz="2000" b="0" u="none" strike="noStrike" dirty="0" err="1">
                <a:effectLst/>
              </a:rPr>
              <a:t>giderme</a:t>
            </a:r>
            <a:r>
              <a:rPr lang="en-US" sz="2000" b="0" u="none" strike="noStrike" dirty="0">
                <a:effectLst/>
              </a:rPr>
              <a:t>, </a:t>
            </a:r>
            <a:r>
              <a:rPr lang="en-US" sz="2000" b="0" u="none" strike="noStrike" dirty="0" err="1">
                <a:effectLst/>
              </a:rPr>
              <a:t>teknolojik</a:t>
            </a:r>
            <a:r>
              <a:rPr lang="en-US" sz="2000" b="0" u="none" strike="noStrike" dirty="0">
                <a:effectLst/>
              </a:rPr>
              <a:t> </a:t>
            </a:r>
            <a:r>
              <a:rPr lang="en-US" sz="2000" b="0" u="none" strike="noStrike" dirty="0" err="1">
                <a:effectLst/>
              </a:rPr>
              <a:t>ihtiyaçları</a:t>
            </a:r>
            <a:r>
              <a:rPr lang="en-US" sz="2000" b="0" u="none" strike="noStrike" dirty="0">
                <a:effectLst/>
              </a:rPr>
              <a:t> </a:t>
            </a:r>
            <a:r>
              <a:rPr lang="en-US" sz="2000" b="0" u="none" strike="noStrike" dirty="0" err="1">
                <a:effectLst/>
              </a:rPr>
              <a:t>belirleme</a:t>
            </a:r>
            <a:r>
              <a:rPr lang="en-US" sz="2000" b="0" u="none" strike="noStrike" dirty="0">
                <a:effectLst/>
              </a:rPr>
              <a:t> </a:t>
            </a:r>
            <a:r>
              <a:rPr lang="en-US" sz="2000" b="0" u="none" strike="noStrike" dirty="0" err="1">
                <a:effectLst/>
              </a:rPr>
              <a:t>ve</a:t>
            </a:r>
            <a:r>
              <a:rPr lang="en-US" sz="2000" b="0" u="none" strike="noStrike" dirty="0">
                <a:effectLst/>
              </a:rPr>
              <a:t> </a:t>
            </a:r>
            <a:r>
              <a:rPr lang="en-US" sz="2000" b="0" u="none" strike="noStrike" dirty="0" err="1">
                <a:effectLst/>
              </a:rPr>
              <a:t>yaratıcı</a:t>
            </a:r>
            <a:r>
              <a:rPr lang="en-US" sz="2000" b="0" u="none" strike="noStrike" dirty="0">
                <a:effectLst/>
              </a:rPr>
              <a:t> </a:t>
            </a:r>
            <a:r>
              <a:rPr lang="en-US" sz="2000" b="0" u="none" strike="noStrike" dirty="0" err="1">
                <a:effectLst/>
              </a:rPr>
              <a:t>çözümler</a:t>
            </a:r>
            <a:r>
              <a:rPr lang="en-US" sz="2000" b="0" u="none" strike="noStrike" dirty="0">
                <a:effectLst/>
              </a:rPr>
              <a:t> </a:t>
            </a:r>
            <a:r>
              <a:rPr lang="en-US" sz="2000" b="0" u="none" strike="noStrike" dirty="0" err="1">
                <a:effectLst/>
              </a:rPr>
              <a:t>üretme</a:t>
            </a:r>
            <a:r>
              <a:rPr lang="en-US" sz="2000" b="0" u="none" strike="noStrike" dirty="0">
                <a:effectLst/>
              </a:rPr>
              <a:t>.</a:t>
            </a:r>
          </a:p>
          <a:p>
            <a:pPr marL="0" marR="0" indent="-228600">
              <a:lnSpc>
                <a:spcPct val="90000"/>
              </a:lnSpc>
              <a:spcBef>
                <a:spcPts val="1800"/>
              </a:spcBef>
              <a:spcAft>
                <a:spcPts val="900"/>
              </a:spcAft>
              <a:buFont typeface="Arial" panose="020B0604020202020204" pitchFamily="34" charset="0"/>
              <a:buChar char="•"/>
            </a:pPr>
            <a:r>
              <a:rPr lang="en-US" sz="2000" b="1" u="none" strike="noStrike" dirty="0" err="1">
                <a:effectLst/>
              </a:rPr>
              <a:t>Yetkinlik</a:t>
            </a:r>
            <a:r>
              <a:rPr lang="en-US" sz="2000" b="1" u="none" strike="noStrike" dirty="0">
                <a:effectLst/>
              </a:rPr>
              <a:t> </a:t>
            </a:r>
            <a:r>
              <a:rPr lang="en-US" sz="2000" b="1" u="none" strike="noStrike" dirty="0" err="1">
                <a:effectLst/>
              </a:rPr>
              <a:t>Yapısı</a:t>
            </a:r>
            <a:r>
              <a:rPr lang="en-US" sz="2000" b="1" u="none" strike="noStrike" dirty="0">
                <a:effectLst/>
              </a:rPr>
              <a:t> </a:t>
            </a:r>
            <a:r>
              <a:rPr lang="en-US" sz="2000" b="1" u="none" strike="noStrike" dirty="0" err="1">
                <a:effectLst/>
              </a:rPr>
              <a:t>ve</a:t>
            </a:r>
            <a:r>
              <a:rPr lang="en-US" sz="2000" b="1" u="none" strike="noStrike" dirty="0">
                <a:effectLst/>
              </a:rPr>
              <a:t> </a:t>
            </a:r>
            <a:r>
              <a:rPr lang="en-US" sz="2000" b="1" u="none" strike="noStrike" dirty="0" err="1">
                <a:effectLst/>
              </a:rPr>
              <a:t>Seviyeler</a:t>
            </a:r>
            <a:endParaRPr lang="en-US" sz="2000" b="1" u="none" strike="noStrike" dirty="0">
              <a:effectLst/>
            </a:endParaRPr>
          </a:p>
          <a:p>
            <a:pPr marL="342900" marR="0" lvl="0" indent="-228600">
              <a:lnSpc>
                <a:spcPct val="90000"/>
              </a:lnSpc>
              <a:spcBef>
                <a:spcPts val="900"/>
              </a:spcBef>
              <a:spcAft>
                <a:spcPts val="900"/>
              </a:spcAft>
              <a:buFont typeface="Arial" panose="020B0604020202020204" pitchFamily="34" charset="0"/>
              <a:buChar char="•"/>
            </a:pPr>
            <a:r>
              <a:rPr lang="en-US" sz="2000" b="0" u="none" strike="noStrike" dirty="0" err="1">
                <a:effectLst/>
              </a:rPr>
              <a:t>Toplam</a:t>
            </a:r>
            <a:r>
              <a:rPr lang="en-US" sz="2000" b="0" u="none" strike="noStrike" dirty="0">
                <a:effectLst/>
              </a:rPr>
              <a:t> </a:t>
            </a:r>
            <a:r>
              <a:rPr lang="en-US" sz="2000" b="1" u="none" strike="noStrike" dirty="0">
                <a:effectLst/>
              </a:rPr>
              <a:t>21 </a:t>
            </a:r>
            <a:r>
              <a:rPr lang="en-US" sz="2000" b="1" u="none" strike="noStrike" dirty="0" err="1">
                <a:effectLst/>
              </a:rPr>
              <a:t>temel</a:t>
            </a:r>
            <a:r>
              <a:rPr lang="en-US" sz="2000" b="1" u="none" strike="noStrike" dirty="0">
                <a:effectLst/>
              </a:rPr>
              <a:t> </a:t>
            </a:r>
            <a:r>
              <a:rPr lang="en-US" sz="2000" b="1" u="none" strike="noStrike" dirty="0" err="1">
                <a:effectLst/>
              </a:rPr>
              <a:t>yetkinlik</a:t>
            </a:r>
            <a:r>
              <a:rPr lang="en-US" sz="2000" b="0" u="none" strike="noStrike" dirty="0">
                <a:effectLst/>
              </a:rPr>
              <a:t> </a:t>
            </a:r>
            <a:r>
              <a:rPr lang="en-US" sz="2000" b="0" u="none" strike="noStrike" dirty="0" err="1">
                <a:effectLst/>
              </a:rPr>
              <a:t>bulunur</a:t>
            </a:r>
            <a:r>
              <a:rPr lang="en-US" sz="2000" b="0" u="none" strike="noStrike" dirty="0">
                <a:effectLst/>
              </a:rPr>
              <a:t>.</a:t>
            </a:r>
          </a:p>
          <a:p>
            <a:pPr marL="342900" marR="0" lvl="0" indent="-228600">
              <a:lnSpc>
                <a:spcPct val="90000"/>
              </a:lnSpc>
              <a:spcBef>
                <a:spcPts val="900"/>
              </a:spcBef>
              <a:spcAft>
                <a:spcPts val="900"/>
              </a:spcAft>
              <a:buFont typeface="Arial" panose="020B0604020202020204" pitchFamily="34" charset="0"/>
              <a:buChar char="•"/>
            </a:pPr>
            <a:r>
              <a:rPr lang="en-US" sz="2000" b="0" u="none" strike="noStrike" dirty="0" err="1">
                <a:effectLst/>
              </a:rPr>
              <a:t>Başlangıç</a:t>
            </a:r>
            <a:r>
              <a:rPr lang="en-US" sz="2000" b="0" u="none" strike="noStrike" dirty="0">
                <a:effectLst/>
              </a:rPr>
              <a:t> </a:t>
            </a:r>
            <a:r>
              <a:rPr lang="en-US" sz="2000" b="0" u="none" strike="noStrike" dirty="0" err="1">
                <a:effectLst/>
              </a:rPr>
              <a:t>seviyesinden</a:t>
            </a:r>
            <a:r>
              <a:rPr lang="en-US" sz="2000" b="0" u="none" strike="noStrike" dirty="0">
                <a:effectLst/>
              </a:rPr>
              <a:t> </a:t>
            </a:r>
            <a:r>
              <a:rPr lang="en-US" sz="2000" b="0" u="none" strike="noStrike" dirty="0" err="1">
                <a:effectLst/>
              </a:rPr>
              <a:t>uzmanlığa</a:t>
            </a:r>
            <a:r>
              <a:rPr lang="en-US" sz="2000" b="0" u="none" strike="noStrike" dirty="0">
                <a:effectLst/>
              </a:rPr>
              <a:t> </a:t>
            </a:r>
            <a:r>
              <a:rPr lang="en-US" sz="2000" b="0" u="none" strike="noStrike" dirty="0" err="1">
                <a:effectLst/>
              </a:rPr>
              <a:t>kadar</a:t>
            </a:r>
            <a:r>
              <a:rPr lang="en-US" sz="2000" b="0" u="none" strike="noStrike" dirty="0">
                <a:effectLst/>
              </a:rPr>
              <a:t> </a:t>
            </a:r>
            <a:r>
              <a:rPr lang="en-US" sz="2000" b="1" u="none" strike="noStrike" dirty="0">
                <a:effectLst/>
              </a:rPr>
              <a:t>8 </a:t>
            </a:r>
            <a:r>
              <a:rPr lang="en-US" sz="2000" b="1" u="none" strike="noStrike" dirty="0" err="1">
                <a:effectLst/>
              </a:rPr>
              <a:t>yetkinlik</a:t>
            </a:r>
            <a:r>
              <a:rPr lang="en-US" sz="2000" b="1" u="none" strike="noStrike" dirty="0">
                <a:effectLst/>
              </a:rPr>
              <a:t> </a:t>
            </a:r>
            <a:r>
              <a:rPr lang="en-US" sz="2000" b="1" u="none" strike="noStrike" dirty="0" err="1">
                <a:effectLst/>
              </a:rPr>
              <a:t>düzeyi</a:t>
            </a:r>
            <a:r>
              <a:rPr lang="en-US" sz="2000" b="0" u="none" strike="noStrike" dirty="0">
                <a:effectLst/>
              </a:rPr>
              <a:t> </a:t>
            </a:r>
            <a:r>
              <a:rPr lang="en-US" sz="2000" b="0" u="none" strike="noStrike" dirty="0" err="1">
                <a:effectLst/>
              </a:rPr>
              <a:t>vardır</a:t>
            </a:r>
            <a:r>
              <a:rPr lang="en-US" sz="2000" b="0" u="none" strike="noStrike" dirty="0">
                <a:effectLst/>
              </a:rPr>
              <a:t>.</a:t>
            </a:r>
          </a:p>
          <a:p>
            <a:pPr marL="342900" marR="0" lvl="0" indent="-228600">
              <a:lnSpc>
                <a:spcPct val="90000"/>
              </a:lnSpc>
              <a:spcBef>
                <a:spcPts val="900"/>
              </a:spcBef>
              <a:spcAft>
                <a:spcPts val="900"/>
              </a:spcAft>
              <a:buFont typeface="Arial" panose="020B0604020202020204" pitchFamily="34" charset="0"/>
              <a:buChar char="•"/>
            </a:pPr>
            <a:r>
              <a:rPr lang="en-US" sz="2000" b="0" u="none" strike="noStrike" dirty="0" err="1">
                <a:effectLst/>
              </a:rPr>
              <a:t>Eğitim</a:t>
            </a:r>
            <a:r>
              <a:rPr lang="en-US" sz="2000" b="0" u="none" strike="noStrike" dirty="0">
                <a:effectLst/>
              </a:rPr>
              <a:t> </a:t>
            </a:r>
            <a:r>
              <a:rPr lang="en-US" sz="2000" b="0" u="none" strike="noStrike" dirty="0" err="1">
                <a:effectLst/>
              </a:rPr>
              <a:t>politikaları</a:t>
            </a:r>
            <a:r>
              <a:rPr lang="en-US" sz="2000" b="0" u="none" strike="noStrike" dirty="0">
                <a:effectLst/>
              </a:rPr>
              <a:t>, </a:t>
            </a:r>
            <a:r>
              <a:rPr lang="en-US" sz="2000" b="0" u="none" strike="noStrike" dirty="0" err="1">
                <a:effectLst/>
              </a:rPr>
              <a:t>öz</a:t>
            </a:r>
            <a:r>
              <a:rPr lang="en-US" sz="2000" b="0" u="none" strike="noStrike" dirty="0">
                <a:effectLst/>
              </a:rPr>
              <a:t> </a:t>
            </a:r>
            <a:r>
              <a:rPr lang="en-US" sz="2000" b="0" u="none" strike="noStrike" dirty="0" err="1">
                <a:effectLst/>
              </a:rPr>
              <a:t>değerlendirme</a:t>
            </a:r>
            <a:r>
              <a:rPr lang="en-US" sz="2000" b="0" u="none" strike="noStrike" dirty="0">
                <a:effectLst/>
              </a:rPr>
              <a:t> </a:t>
            </a:r>
            <a:r>
              <a:rPr lang="en-US" sz="2000" b="0" u="none" strike="noStrike" dirty="0" err="1">
                <a:effectLst/>
              </a:rPr>
              <a:t>araçları</a:t>
            </a:r>
            <a:r>
              <a:rPr lang="en-US" sz="2000" b="0" u="none" strike="noStrike" dirty="0">
                <a:effectLst/>
              </a:rPr>
              <a:t> </a:t>
            </a:r>
            <a:r>
              <a:rPr lang="en-US" sz="2000" b="0" u="none" strike="noStrike" dirty="0" err="1">
                <a:effectLst/>
              </a:rPr>
              <a:t>ve</a:t>
            </a:r>
            <a:r>
              <a:rPr lang="en-US" sz="2000" b="0" u="none" strike="noStrike" dirty="0">
                <a:effectLst/>
              </a:rPr>
              <a:t> </a:t>
            </a:r>
            <a:r>
              <a:rPr lang="en-US" sz="2000" b="0" u="none" strike="noStrike" dirty="0" err="1">
                <a:effectLst/>
              </a:rPr>
              <a:t>istihdam</a:t>
            </a:r>
            <a:r>
              <a:rPr lang="en-US" sz="2000" b="0" u="none" strike="noStrike" dirty="0">
                <a:effectLst/>
              </a:rPr>
              <a:t> </a:t>
            </a:r>
            <a:r>
              <a:rPr lang="en-US" sz="2000" b="0" u="none" strike="noStrike" dirty="0" err="1">
                <a:effectLst/>
              </a:rPr>
              <a:t>projeleri</a:t>
            </a:r>
            <a:r>
              <a:rPr lang="en-US" sz="2000" b="0" u="none" strike="noStrike" dirty="0">
                <a:effectLst/>
              </a:rPr>
              <a:t> </a:t>
            </a:r>
            <a:r>
              <a:rPr lang="en-US" sz="2000" b="0" u="none" strike="noStrike" dirty="0" err="1">
                <a:effectLst/>
              </a:rPr>
              <a:t>için</a:t>
            </a:r>
            <a:r>
              <a:rPr lang="en-US" sz="2000" b="0" u="none" strike="noStrike" dirty="0">
                <a:effectLst/>
              </a:rPr>
              <a:t> </a:t>
            </a:r>
            <a:r>
              <a:rPr lang="en-US" sz="2000" b="0" u="none" strike="noStrike" dirty="0" err="1">
                <a:effectLst/>
              </a:rPr>
              <a:t>temel</a:t>
            </a:r>
            <a:r>
              <a:rPr lang="en-US" sz="2000" b="0" u="none" strike="noStrike" dirty="0">
                <a:effectLst/>
              </a:rPr>
              <a:t> </a:t>
            </a:r>
            <a:r>
              <a:rPr lang="en-US" sz="2000" b="0" u="none" strike="noStrike" dirty="0" err="1">
                <a:effectLst/>
              </a:rPr>
              <a:t>oluşturur</a:t>
            </a:r>
            <a:r>
              <a:rPr lang="en-US" sz="2000" b="0" u="none" strike="noStrike" dirty="0">
                <a:effectLst/>
              </a:rPr>
              <a:t>.</a:t>
            </a:r>
          </a:p>
        </p:txBody>
      </p:sp>
      <p:sp>
        <p:nvSpPr>
          <p:cNvPr id="5" name="Metin kutusu 4">
            <a:extLst>
              <a:ext uri="{FF2B5EF4-FFF2-40B4-BE49-F238E27FC236}">
                <a16:creationId xmlns:a16="http://schemas.microsoft.com/office/drawing/2014/main" id="{C37F051E-6797-E538-FB16-C826E3373532}"/>
              </a:ext>
            </a:extLst>
          </p:cNvPr>
          <p:cNvSpPr txBox="1"/>
          <p:nvPr/>
        </p:nvSpPr>
        <p:spPr>
          <a:xfrm>
            <a:off x="1216029" y="3124200"/>
            <a:ext cx="2873371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400" b="1" u="none" strike="noStrike" dirty="0" err="1">
                <a:effectLst/>
              </a:rPr>
              <a:t>DigComp</a:t>
            </a:r>
            <a:endParaRPr lang="tr-TR" sz="4800" dirty="0"/>
          </a:p>
        </p:txBody>
      </p:sp>
    </p:spTree>
    <p:extLst>
      <p:ext uri="{BB962C8B-B14F-4D97-AF65-F5344CB8AC3E}">
        <p14:creationId xmlns:p14="http://schemas.microsoft.com/office/powerpoint/2010/main" val="63648032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Resim 5">
            <a:extLst>
              <a:ext uri="{FF2B5EF4-FFF2-40B4-BE49-F238E27FC236}">
                <a16:creationId xmlns:a16="http://schemas.microsoft.com/office/drawing/2014/main" id="{45FAB45D-1B86-3880-93C9-1F35EC82F11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2932"/>
          <a:stretch>
            <a:fillRect/>
          </a:stretch>
        </p:blipFill>
        <p:spPr>
          <a:xfrm>
            <a:off x="0" y="38985"/>
            <a:ext cx="16256000" cy="9105015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Resim 5">
            <a:extLst>
              <a:ext uri="{FF2B5EF4-FFF2-40B4-BE49-F238E27FC236}">
                <a16:creationId xmlns:a16="http://schemas.microsoft.com/office/drawing/2014/main" id="{55E9B58A-6555-A1BE-7ED6-14D27A6D716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3772"/>
          <a:stretch>
            <a:fillRect/>
          </a:stretch>
        </p:blipFill>
        <p:spPr>
          <a:xfrm>
            <a:off x="0" y="38985"/>
            <a:ext cx="16256000" cy="9105015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>
            <a:extLst>
              <a:ext uri="{FF2B5EF4-FFF2-40B4-BE49-F238E27FC236}">
                <a16:creationId xmlns:a16="http://schemas.microsoft.com/office/drawing/2014/main" id="{3EAB4B06-9100-2BF0-A11F-B6D2DCFA569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6256000" cy="914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824371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b="3781"/>
          <a:stretch>
            <a:fillRect/>
          </a:stretch>
        </p:blipFill>
        <p:spPr>
          <a:xfrm>
            <a:off x="0" y="38100"/>
            <a:ext cx="16256000" cy="91059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b="3781"/>
          <a:stretch>
            <a:fillRect/>
          </a:stretch>
        </p:blipFill>
        <p:spPr>
          <a:xfrm>
            <a:off x="0" y="38100"/>
            <a:ext cx="16291560" cy="9105900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b="2941"/>
          <a:stretch>
            <a:fillRect/>
          </a:stretch>
        </p:blipFill>
        <p:spPr>
          <a:xfrm>
            <a:off x="0" y="38100"/>
            <a:ext cx="16256000" cy="9105900"/>
          </a:xfrm>
          <a:prstGeom prst="rect">
            <a:avLst/>
          </a:prstGeom>
        </p:spPr>
      </p:pic>
      <p:pic>
        <p:nvPicPr>
          <p:cNvPr id="3" name="Resim 2" descr="Hatay Valiliği Yeni Logosunu Tanıttı: “Köklü Bir Hafıza Tasarımı ve Yeniden Doğuşun Sembolü” Hatay Valiliği Yeni Logo Tanıtımı ve Bilgilendirme Toplantısı, Hatay Valisi Mustafa Masatlı'nın katılımıyla gerçekleştirildi. Tanıtım toplantısında, Hatay'ın ...">
            <a:extLst>
              <a:ext uri="{FF2B5EF4-FFF2-40B4-BE49-F238E27FC236}">
                <a16:creationId xmlns:a16="http://schemas.microsoft.com/office/drawing/2014/main" id="{E0C135AD-A546-85D4-49F4-206D011CB66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79800" y="7315200"/>
            <a:ext cx="1066800" cy="10668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6256000" cy="9144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2000" y="3363119"/>
            <a:ext cx="5108040" cy="4485481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99534" y="3363119"/>
            <a:ext cx="5108258" cy="4485481"/>
          </a:xfrm>
          <a:prstGeom prst="rect">
            <a:avLst/>
          </a:prstGeom>
        </p:spPr>
      </p:pic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907574" y="3363120"/>
            <a:ext cx="5108040" cy="4485482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762000" y="635001"/>
            <a:ext cx="15468600" cy="55258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>
              <a:lnSpc>
                <a:spcPts val="4560"/>
              </a:lnSpc>
            </a:pPr>
            <a:r>
              <a:rPr sz="3800" b="1" dirty="0" err="1">
                <a:solidFill>
                  <a:srgbClr val="1E293B"/>
                </a:solidFill>
                <a:latin typeface="Playfair Display"/>
              </a:rPr>
              <a:t>Mozaikten</a:t>
            </a:r>
            <a:r>
              <a:rPr sz="3800" b="1" dirty="0">
                <a:solidFill>
                  <a:srgbClr val="1E293B"/>
                </a:solidFill>
                <a:latin typeface="Playfair Display"/>
              </a:rPr>
              <a:t> </a:t>
            </a:r>
            <a:r>
              <a:rPr sz="3800" b="1" dirty="0" err="1">
                <a:solidFill>
                  <a:srgbClr val="1E293B"/>
                </a:solidFill>
                <a:latin typeface="Playfair Display"/>
              </a:rPr>
              <a:t>Algoritmaya</a:t>
            </a:r>
            <a:r>
              <a:rPr sz="3800" b="1" dirty="0">
                <a:solidFill>
                  <a:srgbClr val="1E293B"/>
                </a:solidFill>
                <a:latin typeface="Playfair Display"/>
              </a:rPr>
              <a:t>: </a:t>
            </a:r>
            <a:r>
              <a:rPr sz="3800" b="1" dirty="0" err="1">
                <a:solidFill>
                  <a:srgbClr val="1E293B"/>
                </a:solidFill>
                <a:latin typeface="Playfair Display"/>
              </a:rPr>
              <a:t>Çok</a:t>
            </a:r>
            <a:r>
              <a:rPr sz="3800" b="1" dirty="0">
                <a:solidFill>
                  <a:srgbClr val="1E293B"/>
                </a:solidFill>
                <a:latin typeface="Playfair Display"/>
              </a:rPr>
              <a:t> </a:t>
            </a:r>
            <a:r>
              <a:rPr sz="3800" b="1" dirty="0" err="1">
                <a:solidFill>
                  <a:srgbClr val="1E293B"/>
                </a:solidFill>
                <a:latin typeface="Playfair Display"/>
              </a:rPr>
              <a:t>Seslilik</a:t>
            </a:r>
            <a:endParaRPr sz="3800" b="1" dirty="0">
              <a:solidFill>
                <a:srgbClr val="1E293B"/>
              </a:solidFill>
              <a:latin typeface="Playfair Display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62000" y="1569641"/>
            <a:ext cx="14732000" cy="43088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800" b="1" dirty="0">
                <a:solidFill>
                  <a:srgbClr val="64748B"/>
                </a:solidFill>
                <a:latin typeface="Plus Jakarta Sans"/>
              </a:rPr>
              <a:t>Tek </a:t>
            </a:r>
            <a:r>
              <a:rPr sz="2800" b="1" dirty="0" err="1">
                <a:solidFill>
                  <a:srgbClr val="64748B"/>
                </a:solidFill>
                <a:latin typeface="Plus Jakarta Sans"/>
              </a:rPr>
              <a:t>rengi</a:t>
            </a:r>
            <a:r>
              <a:rPr sz="2800" b="1" dirty="0">
                <a:solidFill>
                  <a:srgbClr val="64748B"/>
                </a:solidFill>
                <a:latin typeface="Plus Jakarta Sans"/>
              </a:rPr>
              <a:t>, </a:t>
            </a:r>
            <a:r>
              <a:rPr sz="2800" b="1" dirty="0" err="1">
                <a:solidFill>
                  <a:srgbClr val="64748B"/>
                </a:solidFill>
                <a:latin typeface="Plus Jakarta Sans"/>
              </a:rPr>
              <a:t>tek</a:t>
            </a:r>
            <a:r>
              <a:rPr sz="2800" b="1" dirty="0">
                <a:solidFill>
                  <a:srgbClr val="64748B"/>
                </a:solidFill>
                <a:latin typeface="Plus Jakarta Sans"/>
              </a:rPr>
              <a:t> </a:t>
            </a:r>
            <a:r>
              <a:rPr sz="2800" b="1" dirty="0" err="1">
                <a:solidFill>
                  <a:srgbClr val="64748B"/>
                </a:solidFill>
                <a:latin typeface="Plus Jakarta Sans"/>
              </a:rPr>
              <a:t>sesi</a:t>
            </a:r>
            <a:r>
              <a:rPr sz="2800" b="1" dirty="0">
                <a:solidFill>
                  <a:srgbClr val="64748B"/>
                </a:solidFill>
                <a:latin typeface="Plus Jakarta Sans"/>
              </a:rPr>
              <a:t> </a:t>
            </a:r>
            <a:r>
              <a:rPr sz="2800" b="1" dirty="0" err="1">
                <a:solidFill>
                  <a:srgbClr val="64748B"/>
                </a:solidFill>
                <a:latin typeface="Plus Jakarta Sans"/>
              </a:rPr>
              <a:t>ve</a:t>
            </a:r>
            <a:r>
              <a:rPr sz="2800" b="1" dirty="0">
                <a:solidFill>
                  <a:srgbClr val="64748B"/>
                </a:solidFill>
                <a:latin typeface="Plus Jakarta Sans"/>
              </a:rPr>
              <a:t> </a:t>
            </a:r>
            <a:r>
              <a:rPr sz="2800" b="1" dirty="0" err="1">
                <a:solidFill>
                  <a:srgbClr val="64748B"/>
                </a:solidFill>
                <a:latin typeface="Plus Jakarta Sans"/>
              </a:rPr>
              <a:t>tek</a:t>
            </a:r>
            <a:r>
              <a:rPr sz="2800" b="1" dirty="0">
                <a:solidFill>
                  <a:srgbClr val="64748B"/>
                </a:solidFill>
                <a:latin typeface="Plus Jakarta Sans"/>
              </a:rPr>
              <a:t> </a:t>
            </a:r>
            <a:r>
              <a:rPr sz="2800" b="1" dirty="0" err="1">
                <a:solidFill>
                  <a:srgbClr val="64748B"/>
                </a:solidFill>
                <a:latin typeface="Plus Jakarta Sans"/>
              </a:rPr>
              <a:t>doğruyu</a:t>
            </a:r>
            <a:r>
              <a:rPr sz="2800" b="1" dirty="0">
                <a:solidFill>
                  <a:srgbClr val="64748B"/>
                </a:solidFill>
                <a:latin typeface="Plus Jakarta Sans"/>
              </a:rPr>
              <a:t> </a:t>
            </a:r>
            <a:r>
              <a:rPr sz="2800" b="1" dirty="0" err="1">
                <a:solidFill>
                  <a:srgbClr val="64748B"/>
                </a:solidFill>
                <a:latin typeface="Plus Jakarta Sans"/>
              </a:rPr>
              <a:t>arayanlara</a:t>
            </a:r>
            <a:r>
              <a:rPr sz="2800" b="1" dirty="0">
                <a:solidFill>
                  <a:srgbClr val="64748B"/>
                </a:solidFill>
                <a:latin typeface="Plus Jakarta Sans"/>
              </a:rPr>
              <a:t> </a:t>
            </a:r>
            <a:r>
              <a:rPr sz="2800" b="1" dirty="0" err="1">
                <a:solidFill>
                  <a:srgbClr val="64748B"/>
                </a:solidFill>
                <a:latin typeface="Plus Jakarta Sans"/>
              </a:rPr>
              <a:t>karşı</a:t>
            </a:r>
            <a:r>
              <a:rPr sz="2800" b="1" dirty="0">
                <a:solidFill>
                  <a:srgbClr val="64748B"/>
                </a:solidFill>
                <a:latin typeface="Plus Jakarta Sans"/>
              </a:rPr>
              <a:t> </a:t>
            </a:r>
            <a:r>
              <a:rPr sz="2800" b="1" dirty="0" err="1">
                <a:solidFill>
                  <a:srgbClr val="64748B"/>
                </a:solidFill>
                <a:latin typeface="Plus Jakarta Sans"/>
              </a:rPr>
              <a:t>çok</a:t>
            </a:r>
            <a:r>
              <a:rPr sz="2800" b="1" dirty="0">
                <a:solidFill>
                  <a:srgbClr val="64748B"/>
                </a:solidFill>
                <a:latin typeface="Plus Jakarta Sans"/>
              </a:rPr>
              <a:t> </a:t>
            </a:r>
            <a:r>
              <a:rPr sz="2800" b="1" dirty="0" err="1">
                <a:solidFill>
                  <a:srgbClr val="64748B"/>
                </a:solidFill>
                <a:latin typeface="Plus Jakarta Sans"/>
              </a:rPr>
              <a:t>boyutlu</a:t>
            </a:r>
            <a:r>
              <a:rPr sz="2800" b="1" dirty="0">
                <a:solidFill>
                  <a:srgbClr val="64748B"/>
                </a:solidFill>
                <a:latin typeface="Plus Jakarta Sans"/>
              </a:rPr>
              <a:t> </a:t>
            </a:r>
            <a:r>
              <a:rPr sz="2800" b="1" dirty="0" err="1">
                <a:solidFill>
                  <a:srgbClr val="64748B"/>
                </a:solidFill>
                <a:latin typeface="Plus Jakarta Sans"/>
              </a:rPr>
              <a:t>bir</a:t>
            </a:r>
            <a:r>
              <a:rPr sz="2800" b="1" dirty="0">
                <a:solidFill>
                  <a:srgbClr val="64748B"/>
                </a:solidFill>
                <a:latin typeface="Plus Jakarta Sans"/>
              </a:rPr>
              <a:t> </a:t>
            </a:r>
            <a:r>
              <a:rPr sz="2800" b="1" dirty="0" err="1">
                <a:solidFill>
                  <a:srgbClr val="64748B"/>
                </a:solidFill>
                <a:latin typeface="Plus Jakarta Sans"/>
              </a:rPr>
              <a:t>bakış</a:t>
            </a:r>
            <a:r>
              <a:rPr sz="2800" b="1" dirty="0">
                <a:solidFill>
                  <a:srgbClr val="64748B"/>
                </a:solidFill>
                <a:latin typeface="Plus Jakarta Sans"/>
              </a:rPr>
              <a:t> </a:t>
            </a:r>
            <a:r>
              <a:rPr sz="2800" b="1" dirty="0" err="1">
                <a:solidFill>
                  <a:srgbClr val="64748B"/>
                </a:solidFill>
                <a:latin typeface="Plus Jakarta Sans"/>
              </a:rPr>
              <a:t>açısı</a:t>
            </a:r>
            <a:r>
              <a:rPr sz="2800" b="1" dirty="0">
                <a:solidFill>
                  <a:srgbClr val="64748B"/>
                </a:solidFill>
                <a:latin typeface="Plus Jakarta Sans"/>
              </a:rPr>
              <a:t>.</a:t>
            </a:r>
          </a:p>
        </p:txBody>
      </p:sp>
      <p:sp>
        <p:nvSpPr>
          <p:cNvPr id="8" name="Rectangle 7"/>
          <p:cNvSpPr/>
          <p:nvPr/>
        </p:nvSpPr>
        <p:spPr>
          <a:xfrm>
            <a:off x="774701" y="5382220"/>
            <a:ext cx="4631131" cy="50800"/>
          </a:xfrm>
          <a:prstGeom prst="rect">
            <a:avLst/>
          </a:prstGeom>
          <a:solidFill>
            <a:srgbClr val="D9770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2400"/>
          </a:p>
        </p:txBody>
      </p:sp>
      <p:pic>
        <p:nvPicPr>
          <p:cNvPr id="9" name="Picture 8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55700" y="3820319"/>
            <a:ext cx="635000" cy="63500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1155701" y="4709319"/>
            <a:ext cx="4062591" cy="36933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400" b="1">
                <a:solidFill>
                  <a:srgbClr val="0F172A"/>
                </a:solidFill>
                <a:latin typeface="Playfair Display"/>
              </a:rPr>
              <a:t>Hatay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252429" y="5573811"/>
            <a:ext cx="3869133" cy="200054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just">
              <a:lnSpc>
                <a:spcPts val="2560"/>
              </a:lnSpc>
            </a:pPr>
            <a:r>
              <a:rPr sz="2400" dirty="0" err="1">
                <a:solidFill>
                  <a:srgbClr val="334155"/>
                </a:solidFill>
                <a:latin typeface="Plus Jakarta Sans"/>
              </a:rPr>
              <a:t>Hatay’ı</a:t>
            </a:r>
            <a:r>
              <a:rPr sz="2400" dirty="0">
                <a:solidFill>
                  <a:srgbClr val="334155"/>
                </a:solidFill>
                <a:latin typeface="Plus Jakarta Sans"/>
              </a:rPr>
              <a:t> </a:t>
            </a:r>
            <a:r>
              <a:rPr sz="2400" b="1" dirty="0" err="1">
                <a:solidFill>
                  <a:srgbClr val="334155"/>
                </a:solidFill>
                <a:latin typeface="Plus Jakarta Sans"/>
              </a:rPr>
              <a:t>tek</a:t>
            </a:r>
            <a:r>
              <a:rPr sz="2400" b="1" dirty="0">
                <a:solidFill>
                  <a:srgbClr val="334155"/>
                </a:solidFill>
                <a:latin typeface="Plus Jakarta Sans"/>
              </a:rPr>
              <a:t> </a:t>
            </a:r>
            <a:r>
              <a:rPr sz="2400" b="1" dirty="0" err="1">
                <a:solidFill>
                  <a:srgbClr val="334155"/>
                </a:solidFill>
                <a:latin typeface="Plus Jakarta Sans"/>
              </a:rPr>
              <a:t>renk</a:t>
            </a:r>
            <a:r>
              <a:rPr sz="2400" b="1" dirty="0">
                <a:solidFill>
                  <a:srgbClr val="334155"/>
                </a:solidFill>
                <a:latin typeface="Plus Jakarta Sans"/>
              </a:rPr>
              <a:t> </a:t>
            </a:r>
            <a:r>
              <a:rPr sz="2400" dirty="0" err="1">
                <a:solidFill>
                  <a:srgbClr val="334155"/>
                </a:solidFill>
                <a:latin typeface="Plus Jakarta Sans"/>
              </a:rPr>
              <a:t>sanan</a:t>
            </a:r>
            <a:r>
              <a:rPr sz="2400" dirty="0">
                <a:solidFill>
                  <a:srgbClr val="334155"/>
                </a:solidFill>
                <a:latin typeface="Plus Jakarta Sans"/>
              </a:rPr>
              <a:t>, </a:t>
            </a:r>
            <a:r>
              <a:rPr sz="2400" dirty="0" err="1">
                <a:solidFill>
                  <a:srgbClr val="334155"/>
                </a:solidFill>
                <a:latin typeface="Plus Jakarta Sans"/>
              </a:rPr>
              <a:t>Hatay’ı</a:t>
            </a:r>
            <a:r>
              <a:rPr sz="2400" dirty="0">
                <a:solidFill>
                  <a:srgbClr val="334155"/>
                </a:solidFill>
                <a:latin typeface="Plus Jakarta Sans"/>
              </a:rPr>
              <a:t> </a:t>
            </a:r>
            <a:r>
              <a:rPr sz="2400" dirty="0" err="1">
                <a:solidFill>
                  <a:srgbClr val="334155"/>
                </a:solidFill>
                <a:latin typeface="Plus Jakarta Sans"/>
              </a:rPr>
              <a:t>kaçırır</a:t>
            </a:r>
            <a:r>
              <a:rPr sz="2400" dirty="0">
                <a:solidFill>
                  <a:srgbClr val="334155"/>
                </a:solidFill>
                <a:latin typeface="Plus Jakarta Sans"/>
              </a:rPr>
              <a:t>. </a:t>
            </a:r>
            <a:r>
              <a:rPr sz="2400" dirty="0" err="1">
                <a:solidFill>
                  <a:srgbClr val="334155"/>
                </a:solidFill>
                <a:latin typeface="Plus Jakarta Sans"/>
              </a:rPr>
              <a:t>Çünkü</a:t>
            </a:r>
            <a:r>
              <a:rPr sz="2400" dirty="0">
                <a:solidFill>
                  <a:srgbClr val="334155"/>
                </a:solidFill>
                <a:latin typeface="Plus Jakarta Sans"/>
              </a:rPr>
              <a:t> Hatay </a:t>
            </a:r>
            <a:r>
              <a:rPr sz="2400" dirty="0" err="1">
                <a:solidFill>
                  <a:srgbClr val="334155"/>
                </a:solidFill>
                <a:latin typeface="Plus Jakarta Sans"/>
              </a:rPr>
              <a:t>bir</a:t>
            </a:r>
            <a:r>
              <a:rPr sz="2400" dirty="0">
                <a:solidFill>
                  <a:srgbClr val="334155"/>
                </a:solidFill>
                <a:latin typeface="Plus Jakarta Sans"/>
              </a:rPr>
              <a:t> </a:t>
            </a:r>
            <a:r>
              <a:rPr sz="2400" dirty="0" err="1">
                <a:solidFill>
                  <a:srgbClr val="334155"/>
                </a:solidFill>
                <a:latin typeface="Plus Jakarta Sans"/>
              </a:rPr>
              <a:t>mahalle</a:t>
            </a:r>
            <a:r>
              <a:rPr sz="2400" dirty="0">
                <a:solidFill>
                  <a:srgbClr val="334155"/>
                </a:solidFill>
                <a:latin typeface="Plus Jakarta Sans"/>
              </a:rPr>
              <a:t>, </a:t>
            </a:r>
            <a:r>
              <a:rPr sz="2400" dirty="0" err="1">
                <a:solidFill>
                  <a:srgbClr val="334155"/>
                </a:solidFill>
                <a:latin typeface="Plus Jakarta Sans"/>
              </a:rPr>
              <a:t>bir</a:t>
            </a:r>
            <a:r>
              <a:rPr sz="2400" dirty="0">
                <a:solidFill>
                  <a:srgbClr val="334155"/>
                </a:solidFill>
                <a:latin typeface="Plus Jakarta Sans"/>
              </a:rPr>
              <a:t> </a:t>
            </a:r>
            <a:r>
              <a:rPr sz="2400" dirty="0" err="1">
                <a:solidFill>
                  <a:srgbClr val="334155"/>
                </a:solidFill>
                <a:latin typeface="Plus Jakarta Sans"/>
              </a:rPr>
              <a:t>dil</a:t>
            </a:r>
            <a:r>
              <a:rPr sz="2400" dirty="0">
                <a:solidFill>
                  <a:srgbClr val="334155"/>
                </a:solidFill>
                <a:latin typeface="Plus Jakarta Sans"/>
              </a:rPr>
              <a:t>, </a:t>
            </a:r>
            <a:r>
              <a:rPr sz="2400" dirty="0" err="1">
                <a:solidFill>
                  <a:srgbClr val="334155"/>
                </a:solidFill>
                <a:latin typeface="Plus Jakarta Sans"/>
              </a:rPr>
              <a:t>bir</a:t>
            </a:r>
            <a:r>
              <a:rPr sz="2400" dirty="0">
                <a:solidFill>
                  <a:srgbClr val="334155"/>
                </a:solidFill>
                <a:latin typeface="Plus Jakarta Sans"/>
              </a:rPr>
              <a:t> </a:t>
            </a:r>
            <a:r>
              <a:rPr sz="2400" dirty="0" err="1">
                <a:solidFill>
                  <a:srgbClr val="334155"/>
                </a:solidFill>
                <a:latin typeface="Plus Jakarta Sans"/>
              </a:rPr>
              <a:t>mutfak</a:t>
            </a:r>
            <a:r>
              <a:rPr sz="2400" dirty="0">
                <a:solidFill>
                  <a:srgbClr val="334155"/>
                </a:solidFill>
                <a:latin typeface="Plus Jakarta Sans"/>
              </a:rPr>
              <a:t> </a:t>
            </a:r>
            <a:r>
              <a:rPr sz="2400" dirty="0" err="1">
                <a:solidFill>
                  <a:srgbClr val="334155"/>
                </a:solidFill>
                <a:latin typeface="Plus Jakarta Sans"/>
              </a:rPr>
              <a:t>değildir</a:t>
            </a:r>
            <a:r>
              <a:rPr sz="2400" dirty="0">
                <a:solidFill>
                  <a:srgbClr val="334155"/>
                </a:solidFill>
                <a:latin typeface="Plus Jakarta Sans"/>
              </a:rPr>
              <a:t>. </a:t>
            </a:r>
            <a:r>
              <a:rPr sz="2400" dirty="0" err="1">
                <a:solidFill>
                  <a:srgbClr val="0F172A"/>
                </a:solidFill>
                <a:latin typeface="Plus Jakarta Sans SemiBold"/>
              </a:rPr>
              <a:t>Taşlar</a:t>
            </a:r>
            <a:r>
              <a:rPr sz="2400" dirty="0">
                <a:solidFill>
                  <a:srgbClr val="0F172A"/>
                </a:solidFill>
                <a:latin typeface="Plus Jakarta Sans SemiBold"/>
              </a:rPr>
              <a:t> </a:t>
            </a:r>
            <a:r>
              <a:rPr sz="2400" dirty="0" err="1">
                <a:solidFill>
                  <a:srgbClr val="0F172A"/>
                </a:solidFill>
                <a:latin typeface="Plus Jakarta Sans SemiBold"/>
              </a:rPr>
              <a:t>yan</a:t>
            </a:r>
            <a:r>
              <a:rPr sz="2400" dirty="0">
                <a:solidFill>
                  <a:srgbClr val="0F172A"/>
                </a:solidFill>
                <a:latin typeface="Plus Jakarta Sans SemiBold"/>
              </a:rPr>
              <a:t> </a:t>
            </a:r>
            <a:r>
              <a:rPr sz="2400" dirty="0" err="1">
                <a:solidFill>
                  <a:srgbClr val="0F172A"/>
                </a:solidFill>
                <a:latin typeface="Plus Jakarta Sans SemiBold"/>
              </a:rPr>
              <a:t>yanadır</a:t>
            </a:r>
            <a:r>
              <a:rPr sz="2400" dirty="0">
                <a:solidFill>
                  <a:srgbClr val="0F172A"/>
                </a:solidFill>
                <a:latin typeface="Plus Jakarta Sans SemiBold"/>
              </a:rPr>
              <a:t>; </a:t>
            </a:r>
            <a:r>
              <a:rPr sz="2400" dirty="0" err="1">
                <a:solidFill>
                  <a:srgbClr val="0F172A"/>
                </a:solidFill>
                <a:latin typeface="Plus Jakarta Sans SemiBold"/>
              </a:rPr>
              <a:t>zemin</a:t>
            </a:r>
            <a:r>
              <a:rPr sz="2400" dirty="0">
                <a:solidFill>
                  <a:srgbClr val="0F172A"/>
                </a:solidFill>
                <a:latin typeface="Plus Jakarta Sans SemiBold"/>
              </a:rPr>
              <a:t> </a:t>
            </a:r>
            <a:r>
              <a:rPr sz="2400" dirty="0" err="1">
                <a:solidFill>
                  <a:srgbClr val="0F172A"/>
                </a:solidFill>
                <a:latin typeface="Plus Jakarta Sans SemiBold"/>
              </a:rPr>
              <a:t>ortaktır</a:t>
            </a:r>
            <a:r>
              <a:rPr sz="2400" dirty="0">
                <a:solidFill>
                  <a:srgbClr val="0F172A"/>
                </a:solidFill>
                <a:latin typeface="Plus Jakarta Sans SemiBold"/>
              </a:rPr>
              <a:t>.</a:t>
            </a:r>
            <a:r>
              <a:rPr sz="2400" dirty="0">
                <a:solidFill>
                  <a:srgbClr val="334155"/>
                </a:solidFill>
                <a:latin typeface="Plus Jakarta Sans"/>
              </a:rPr>
              <a:t> Tek </a:t>
            </a:r>
            <a:r>
              <a:rPr sz="2400" dirty="0" err="1">
                <a:solidFill>
                  <a:srgbClr val="334155"/>
                </a:solidFill>
                <a:latin typeface="Plus Jakarta Sans"/>
              </a:rPr>
              <a:t>renk</a:t>
            </a:r>
            <a:r>
              <a:rPr sz="2400" dirty="0">
                <a:solidFill>
                  <a:srgbClr val="334155"/>
                </a:solidFill>
                <a:latin typeface="Plus Jakarta Sans"/>
              </a:rPr>
              <a:t> </a:t>
            </a:r>
            <a:r>
              <a:rPr sz="2400" dirty="0" err="1">
                <a:solidFill>
                  <a:srgbClr val="334155"/>
                </a:solidFill>
                <a:latin typeface="Plus Jakarta Sans"/>
              </a:rPr>
              <a:t>arayan</a:t>
            </a:r>
            <a:r>
              <a:rPr sz="2400" dirty="0">
                <a:solidFill>
                  <a:srgbClr val="334155"/>
                </a:solidFill>
                <a:latin typeface="Plus Jakarta Sans"/>
              </a:rPr>
              <a:t>, </a:t>
            </a:r>
            <a:r>
              <a:rPr sz="2400" b="1" dirty="0" err="1">
                <a:solidFill>
                  <a:srgbClr val="334155"/>
                </a:solidFill>
                <a:latin typeface="Plus Jakarta Sans"/>
              </a:rPr>
              <a:t>mozaği</a:t>
            </a:r>
            <a:r>
              <a:rPr sz="2400" dirty="0">
                <a:solidFill>
                  <a:srgbClr val="334155"/>
                </a:solidFill>
                <a:latin typeface="Plus Jakarta Sans"/>
              </a:rPr>
              <a:t> </a:t>
            </a:r>
            <a:r>
              <a:rPr sz="2400" dirty="0" err="1">
                <a:solidFill>
                  <a:srgbClr val="334155"/>
                </a:solidFill>
                <a:latin typeface="Plus Jakarta Sans"/>
              </a:rPr>
              <a:t>göremez</a:t>
            </a:r>
            <a:r>
              <a:rPr sz="2400" dirty="0">
                <a:solidFill>
                  <a:srgbClr val="334155"/>
                </a:solidFill>
                <a:latin typeface="Plus Jakarta Sans"/>
              </a:rPr>
              <a:t>.</a:t>
            </a:r>
          </a:p>
        </p:txBody>
      </p:sp>
      <p:sp>
        <p:nvSpPr>
          <p:cNvPr id="12" name="Rectangle 11"/>
          <p:cNvSpPr/>
          <p:nvPr/>
        </p:nvSpPr>
        <p:spPr>
          <a:xfrm>
            <a:off x="5812234" y="5382220"/>
            <a:ext cx="4631333" cy="50800"/>
          </a:xfrm>
          <a:prstGeom prst="rect">
            <a:avLst/>
          </a:prstGeom>
          <a:solidFill>
            <a:srgbClr val="4F46E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2400"/>
          </a:p>
        </p:txBody>
      </p:sp>
      <p:pic>
        <p:nvPicPr>
          <p:cNvPr id="13" name="Picture 12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193233" y="3820319"/>
            <a:ext cx="635000" cy="635000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6193234" y="4709319"/>
            <a:ext cx="4062799" cy="36933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400" b="1">
                <a:solidFill>
                  <a:srgbClr val="0F172A"/>
                </a:solidFill>
                <a:latin typeface="Playfair Display"/>
              </a:rPr>
              <a:t>Avrupa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289967" y="5515275"/>
            <a:ext cx="3869332" cy="200054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just">
              <a:lnSpc>
                <a:spcPts val="2560"/>
              </a:lnSpc>
            </a:pPr>
            <a:r>
              <a:rPr sz="2400" dirty="0" err="1">
                <a:solidFill>
                  <a:srgbClr val="334155"/>
                </a:solidFill>
                <a:latin typeface="Plus Jakarta Sans"/>
              </a:rPr>
              <a:t>Avrupa’yı</a:t>
            </a:r>
            <a:r>
              <a:rPr sz="2400" dirty="0">
                <a:solidFill>
                  <a:srgbClr val="334155"/>
                </a:solidFill>
                <a:latin typeface="Plus Jakarta Sans"/>
              </a:rPr>
              <a:t> </a:t>
            </a:r>
            <a:r>
              <a:rPr sz="2400" b="1" dirty="0" err="1">
                <a:solidFill>
                  <a:srgbClr val="334155"/>
                </a:solidFill>
                <a:latin typeface="Plus Jakarta Sans"/>
              </a:rPr>
              <a:t>tek</a:t>
            </a:r>
            <a:r>
              <a:rPr sz="2400" b="1" dirty="0">
                <a:solidFill>
                  <a:srgbClr val="334155"/>
                </a:solidFill>
                <a:latin typeface="Plus Jakarta Sans"/>
              </a:rPr>
              <a:t> </a:t>
            </a:r>
            <a:r>
              <a:rPr sz="2400" b="1" dirty="0" err="1">
                <a:solidFill>
                  <a:srgbClr val="334155"/>
                </a:solidFill>
                <a:latin typeface="Plus Jakarta Sans"/>
              </a:rPr>
              <a:t>ses</a:t>
            </a:r>
            <a:r>
              <a:rPr sz="2400" b="1" dirty="0">
                <a:solidFill>
                  <a:srgbClr val="334155"/>
                </a:solidFill>
                <a:latin typeface="Plus Jakarta Sans"/>
              </a:rPr>
              <a:t> </a:t>
            </a:r>
            <a:r>
              <a:rPr sz="2400" dirty="0" err="1">
                <a:solidFill>
                  <a:srgbClr val="334155"/>
                </a:solidFill>
                <a:latin typeface="Plus Jakarta Sans"/>
              </a:rPr>
              <a:t>sanan</a:t>
            </a:r>
            <a:r>
              <a:rPr sz="2400" dirty="0">
                <a:solidFill>
                  <a:srgbClr val="334155"/>
                </a:solidFill>
                <a:latin typeface="Plus Jakarta Sans"/>
              </a:rPr>
              <a:t>, </a:t>
            </a:r>
            <a:r>
              <a:rPr sz="2400" dirty="0" err="1">
                <a:solidFill>
                  <a:srgbClr val="334155"/>
                </a:solidFill>
                <a:latin typeface="Plus Jakarta Sans"/>
              </a:rPr>
              <a:t>Avrupa’yı</a:t>
            </a:r>
            <a:r>
              <a:rPr sz="2400" dirty="0">
                <a:solidFill>
                  <a:srgbClr val="334155"/>
                </a:solidFill>
                <a:latin typeface="Plus Jakarta Sans"/>
              </a:rPr>
              <a:t> </a:t>
            </a:r>
            <a:r>
              <a:rPr sz="2400" dirty="0" err="1">
                <a:solidFill>
                  <a:srgbClr val="334155"/>
                </a:solidFill>
                <a:latin typeface="Plus Jakarta Sans"/>
              </a:rPr>
              <a:t>kaçırır</a:t>
            </a:r>
            <a:r>
              <a:rPr sz="2400" dirty="0">
                <a:solidFill>
                  <a:srgbClr val="334155"/>
                </a:solidFill>
                <a:latin typeface="Plus Jakarta Sans"/>
              </a:rPr>
              <a:t>. </a:t>
            </a:r>
            <a:r>
              <a:rPr sz="2400" dirty="0" err="1">
                <a:solidFill>
                  <a:srgbClr val="334155"/>
                </a:solidFill>
                <a:latin typeface="Plus Jakarta Sans"/>
              </a:rPr>
              <a:t>Çünkü</a:t>
            </a:r>
            <a:r>
              <a:rPr sz="2400" dirty="0">
                <a:solidFill>
                  <a:srgbClr val="334155"/>
                </a:solidFill>
                <a:latin typeface="Plus Jakarta Sans"/>
              </a:rPr>
              <a:t> </a:t>
            </a:r>
            <a:r>
              <a:rPr sz="2400" dirty="0" err="1">
                <a:solidFill>
                  <a:srgbClr val="334155"/>
                </a:solidFill>
                <a:latin typeface="Plus Jakarta Sans"/>
              </a:rPr>
              <a:t>Avrupa</a:t>
            </a:r>
            <a:r>
              <a:rPr sz="2400" dirty="0">
                <a:solidFill>
                  <a:srgbClr val="334155"/>
                </a:solidFill>
                <a:latin typeface="Plus Jakarta Sans"/>
              </a:rPr>
              <a:t> </a:t>
            </a:r>
            <a:r>
              <a:rPr sz="2400" dirty="0" err="1">
                <a:solidFill>
                  <a:srgbClr val="334155"/>
                </a:solidFill>
                <a:latin typeface="Plus Jakarta Sans"/>
              </a:rPr>
              <a:t>bir</a:t>
            </a:r>
            <a:r>
              <a:rPr sz="2400" dirty="0">
                <a:solidFill>
                  <a:srgbClr val="334155"/>
                </a:solidFill>
                <a:latin typeface="Plus Jakarta Sans"/>
              </a:rPr>
              <a:t> koro </a:t>
            </a:r>
            <a:r>
              <a:rPr sz="2400" dirty="0" err="1">
                <a:solidFill>
                  <a:srgbClr val="334155"/>
                </a:solidFill>
                <a:latin typeface="Plus Jakarta Sans"/>
              </a:rPr>
              <a:t>değil</a:t>
            </a:r>
            <a:r>
              <a:rPr sz="2400" dirty="0">
                <a:solidFill>
                  <a:srgbClr val="334155"/>
                </a:solidFill>
                <a:latin typeface="Plus Jakarta Sans"/>
              </a:rPr>
              <a:t>, </a:t>
            </a:r>
            <a:r>
              <a:rPr sz="2400" dirty="0" err="1">
                <a:solidFill>
                  <a:srgbClr val="334155"/>
                </a:solidFill>
                <a:latin typeface="Plus Jakarta Sans"/>
              </a:rPr>
              <a:t>bir</a:t>
            </a:r>
            <a:r>
              <a:rPr sz="2400" dirty="0">
                <a:solidFill>
                  <a:srgbClr val="334155"/>
                </a:solidFill>
                <a:latin typeface="Plus Jakarta Sans"/>
              </a:rPr>
              <a:t> </a:t>
            </a:r>
            <a:r>
              <a:rPr sz="2400" dirty="0" err="1">
                <a:solidFill>
                  <a:srgbClr val="334155"/>
                </a:solidFill>
                <a:latin typeface="Plus Jakarta Sans"/>
              </a:rPr>
              <a:t>ahenktir</a:t>
            </a:r>
            <a:r>
              <a:rPr sz="2400" dirty="0">
                <a:solidFill>
                  <a:srgbClr val="334155"/>
                </a:solidFill>
                <a:latin typeface="Plus Jakarta Sans"/>
              </a:rPr>
              <a:t>. </a:t>
            </a:r>
            <a:r>
              <a:rPr sz="2400" dirty="0" err="1">
                <a:solidFill>
                  <a:srgbClr val="0F172A"/>
                </a:solidFill>
                <a:latin typeface="Plus Jakarta Sans SemiBold"/>
              </a:rPr>
              <a:t>Farklı</a:t>
            </a:r>
            <a:r>
              <a:rPr sz="2400" dirty="0">
                <a:solidFill>
                  <a:srgbClr val="0F172A"/>
                </a:solidFill>
                <a:latin typeface="Plus Jakarta Sans SemiBold"/>
              </a:rPr>
              <a:t> </a:t>
            </a:r>
            <a:r>
              <a:rPr sz="2400" dirty="0" err="1">
                <a:solidFill>
                  <a:srgbClr val="0F172A"/>
                </a:solidFill>
                <a:latin typeface="Plus Jakarta Sans SemiBold"/>
              </a:rPr>
              <a:t>diller</a:t>
            </a:r>
            <a:r>
              <a:rPr sz="2400" dirty="0">
                <a:solidFill>
                  <a:srgbClr val="0F172A"/>
                </a:solidFill>
                <a:latin typeface="Plus Jakarta Sans SemiBold"/>
              </a:rPr>
              <a:t>, </a:t>
            </a:r>
            <a:r>
              <a:rPr sz="2400" dirty="0" err="1">
                <a:solidFill>
                  <a:srgbClr val="0F172A"/>
                </a:solidFill>
                <a:latin typeface="Plus Jakarta Sans SemiBold"/>
              </a:rPr>
              <a:t>farklı</a:t>
            </a:r>
            <a:r>
              <a:rPr sz="2400" dirty="0">
                <a:solidFill>
                  <a:srgbClr val="0F172A"/>
                </a:solidFill>
                <a:latin typeface="Plus Jakarta Sans SemiBold"/>
              </a:rPr>
              <a:t> </a:t>
            </a:r>
            <a:r>
              <a:rPr sz="2400" dirty="0" err="1">
                <a:solidFill>
                  <a:srgbClr val="0F172A"/>
                </a:solidFill>
                <a:latin typeface="Plus Jakarta Sans SemiBold"/>
              </a:rPr>
              <a:t>bellekler</a:t>
            </a:r>
            <a:r>
              <a:rPr sz="2400" dirty="0">
                <a:solidFill>
                  <a:srgbClr val="0F172A"/>
                </a:solidFill>
                <a:latin typeface="Plus Jakarta Sans SemiBold"/>
              </a:rPr>
              <a:t>,</a:t>
            </a:r>
            <a:r>
              <a:rPr sz="2400" dirty="0">
                <a:solidFill>
                  <a:srgbClr val="334155"/>
                </a:solidFill>
                <a:latin typeface="Plus Jakarta Sans"/>
              </a:rPr>
              <a:t> </a:t>
            </a:r>
            <a:r>
              <a:rPr sz="2400" dirty="0" err="1">
                <a:solidFill>
                  <a:srgbClr val="334155"/>
                </a:solidFill>
                <a:latin typeface="Plus Jakarta Sans"/>
              </a:rPr>
              <a:t>ortak</a:t>
            </a:r>
            <a:r>
              <a:rPr sz="2400" dirty="0">
                <a:solidFill>
                  <a:srgbClr val="334155"/>
                </a:solidFill>
                <a:latin typeface="Plus Jakarta Sans"/>
              </a:rPr>
              <a:t> </a:t>
            </a:r>
            <a:r>
              <a:rPr sz="2400" dirty="0" err="1">
                <a:solidFill>
                  <a:srgbClr val="334155"/>
                </a:solidFill>
                <a:latin typeface="Plus Jakarta Sans"/>
              </a:rPr>
              <a:t>hak</a:t>
            </a:r>
            <a:r>
              <a:rPr sz="2400" dirty="0">
                <a:solidFill>
                  <a:srgbClr val="334155"/>
                </a:solidFill>
                <a:latin typeface="Plus Jakarta Sans"/>
              </a:rPr>
              <a:t> </a:t>
            </a:r>
            <a:r>
              <a:rPr sz="2400" dirty="0" err="1">
                <a:solidFill>
                  <a:srgbClr val="334155"/>
                </a:solidFill>
                <a:latin typeface="Plus Jakarta Sans"/>
              </a:rPr>
              <a:t>ve</a:t>
            </a:r>
            <a:r>
              <a:rPr sz="2400" dirty="0">
                <a:solidFill>
                  <a:srgbClr val="334155"/>
                </a:solidFill>
                <a:latin typeface="Plus Jakarta Sans"/>
              </a:rPr>
              <a:t> </a:t>
            </a:r>
            <a:r>
              <a:rPr sz="2400" dirty="0" err="1">
                <a:solidFill>
                  <a:srgbClr val="334155"/>
                </a:solidFill>
                <a:latin typeface="Plus Jakarta Sans"/>
              </a:rPr>
              <a:t>ortak</a:t>
            </a:r>
            <a:r>
              <a:rPr sz="2400" dirty="0">
                <a:solidFill>
                  <a:srgbClr val="334155"/>
                </a:solidFill>
                <a:latin typeface="Plus Jakarta Sans"/>
              </a:rPr>
              <a:t> </a:t>
            </a:r>
            <a:r>
              <a:rPr sz="2400" dirty="0" err="1">
                <a:solidFill>
                  <a:srgbClr val="334155"/>
                </a:solidFill>
                <a:latin typeface="Plus Jakarta Sans"/>
              </a:rPr>
              <a:t>hukuk</a:t>
            </a:r>
            <a:r>
              <a:rPr sz="2400" dirty="0">
                <a:solidFill>
                  <a:srgbClr val="334155"/>
                </a:solidFill>
                <a:latin typeface="Plus Jakarta Sans"/>
              </a:rPr>
              <a:t>. Tek </a:t>
            </a:r>
            <a:r>
              <a:rPr sz="2400" dirty="0" err="1">
                <a:solidFill>
                  <a:srgbClr val="334155"/>
                </a:solidFill>
                <a:latin typeface="Plus Jakarta Sans"/>
              </a:rPr>
              <a:t>ses</a:t>
            </a:r>
            <a:r>
              <a:rPr sz="2400" dirty="0">
                <a:solidFill>
                  <a:srgbClr val="334155"/>
                </a:solidFill>
                <a:latin typeface="Plus Jakarta Sans"/>
              </a:rPr>
              <a:t> </a:t>
            </a:r>
            <a:r>
              <a:rPr sz="2400" dirty="0" err="1">
                <a:solidFill>
                  <a:srgbClr val="334155"/>
                </a:solidFill>
                <a:latin typeface="Plus Jakarta Sans"/>
              </a:rPr>
              <a:t>arayan</a:t>
            </a:r>
            <a:r>
              <a:rPr sz="2400" dirty="0">
                <a:solidFill>
                  <a:srgbClr val="334155"/>
                </a:solidFill>
                <a:latin typeface="Plus Jakarta Sans"/>
              </a:rPr>
              <a:t>, </a:t>
            </a:r>
            <a:r>
              <a:rPr sz="2400" dirty="0" err="1">
                <a:solidFill>
                  <a:srgbClr val="334155"/>
                </a:solidFill>
                <a:latin typeface="Plus Jakarta Sans"/>
              </a:rPr>
              <a:t>zemini</a:t>
            </a:r>
            <a:r>
              <a:rPr sz="2400" dirty="0">
                <a:solidFill>
                  <a:srgbClr val="334155"/>
                </a:solidFill>
                <a:latin typeface="Plus Jakarta Sans"/>
              </a:rPr>
              <a:t> </a:t>
            </a:r>
            <a:r>
              <a:rPr sz="2400" dirty="0" err="1">
                <a:solidFill>
                  <a:srgbClr val="334155"/>
                </a:solidFill>
                <a:latin typeface="Plus Jakarta Sans"/>
              </a:rPr>
              <a:t>kaçırır</a:t>
            </a:r>
            <a:r>
              <a:rPr sz="2400" dirty="0">
                <a:solidFill>
                  <a:srgbClr val="334155"/>
                </a:solidFill>
                <a:latin typeface="Plus Jakarta Sans"/>
              </a:rPr>
              <a:t>.</a:t>
            </a:r>
          </a:p>
        </p:txBody>
      </p:sp>
      <p:sp>
        <p:nvSpPr>
          <p:cNvPr id="16" name="Rectangle 15"/>
          <p:cNvSpPr/>
          <p:nvPr/>
        </p:nvSpPr>
        <p:spPr>
          <a:xfrm>
            <a:off x="10849968" y="5382220"/>
            <a:ext cx="4631131" cy="50800"/>
          </a:xfrm>
          <a:prstGeom prst="rect">
            <a:avLst/>
          </a:prstGeom>
          <a:solidFill>
            <a:srgbClr val="0EA5E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2400"/>
          </a:p>
        </p:txBody>
      </p:sp>
      <p:pic>
        <p:nvPicPr>
          <p:cNvPr id="17" name="Picture 16" descr="image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1230967" y="3820319"/>
            <a:ext cx="635000" cy="635000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11230967" y="4709319"/>
            <a:ext cx="4062591" cy="36933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400" b="1">
                <a:solidFill>
                  <a:srgbClr val="0F172A"/>
                </a:solidFill>
                <a:latin typeface="Playfair Display"/>
              </a:rPr>
              <a:t>Dijital Vatandaşlık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1398206" y="5692275"/>
            <a:ext cx="3869133" cy="1667123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just">
              <a:lnSpc>
                <a:spcPts val="2560"/>
              </a:lnSpc>
            </a:pPr>
            <a:r>
              <a:rPr sz="2400" dirty="0" err="1">
                <a:solidFill>
                  <a:srgbClr val="334155"/>
                </a:solidFill>
                <a:latin typeface="Plus Jakarta Sans"/>
              </a:rPr>
              <a:t>Akışı</a:t>
            </a:r>
            <a:r>
              <a:rPr sz="2400" dirty="0">
                <a:solidFill>
                  <a:srgbClr val="334155"/>
                </a:solidFill>
                <a:latin typeface="Plus Jakarta Sans"/>
              </a:rPr>
              <a:t> </a:t>
            </a:r>
            <a:r>
              <a:rPr sz="2400" b="1" dirty="0" err="1">
                <a:solidFill>
                  <a:srgbClr val="334155"/>
                </a:solidFill>
                <a:latin typeface="Plus Jakarta Sans"/>
              </a:rPr>
              <a:t>tek</a:t>
            </a:r>
            <a:r>
              <a:rPr sz="2400" b="1" dirty="0">
                <a:solidFill>
                  <a:srgbClr val="334155"/>
                </a:solidFill>
                <a:latin typeface="Plus Jakarta Sans"/>
              </a:rPr>
              <a:t> </a:t>
            </a:r>
            <a:r>
              <a:rPr sz="2400" b="1" dirty="0" err="1">
                <a:solidFill>
                  <a:srgbClr val="334155"/>
                </a:solidFill>
                <a:latin typeface="Plus Jakarta Sans"/>
              </a:rPr>
              <a:t>doğru</a:t>
            </a:r>
            <a:r>
              <a:rPr sz="2400" b="1" dirty="0">
                <a:solidFill>
                  <a:srgbClr val="334155"/>
                </a:solidFill>
                <a:latin typeface="Plus Jakarta Sans"/>
              </a:rPr>
              <a:t> </a:t>
            </a:r>
            <a:r>
              <a:rPr sz="2400" dirty="0" err="1">
                <a:solidFill>
                  <a:srgbClr val="334155"/>
                </a:solidFill>
                <a:latin typeface="Plus Jakarta Sans"/>
              </a:rPr>
              <a:t>sanan</a:t>
            </a:r>
            <a:r>
              <a:rPr sz="2400" dirty="0">
                <a:solidFill>
                  <a:srgbClr val="334155"/>
                </a:solidFill>
                <a:latin typeface="Plus Jakarta Sans"/>
              </a:rPr>
              <a:t>, </a:t>
            </a:r>
            <a:r>
              <a:rPr sz="2400" dirty="0" err="1">
                <a:solidFill>
                  <a:srgbClr val="334155"/>
                </a:solidFill>
                <a:latin typeface="Plus Jakarta Sans"/>
              </a:rPr>
              <a:t>vatandaşlığı</a:t>
            </a:r>
            <a:r>
              <a:rPr sz="2400" dirty="0">
                <a:solidFill>
                  <a:srgbClr val="334155"/>
                </a:solidFill>
                <a:latin typeface="Plus Jakarta Sans"/>
              </a:rPr>
              <a:t> </a:t>
            </a:r>
            <a:r>
              <a:rPr sz="2400" dirty="0" err="1">
                <a:solidFill>
                  <a:srgbClr val="334155"/>
                </a:solidFill>
                <a:latin typeface="Plus Jakarta Sans"/>
              </a:rPr>
              <a:t>kaçırır</a:t>
            </a:r>
            <a:r>
              <a:rPr sz="2400" dirty="0">
                <a:solidFill>
                  <a:srgbClr val="334155"/>
                </a:solidFill>
                <a:latin typeface="Plus Jakarta Sans"/>
              </a:rPr>
              <a:t>. </a:t>
            </a:r>
            <a:r>
              <a:rPr sz="2400" dirty="0" err="1">
                <a:solidFill>
                  <a:srgbClr val="334155"/>
                </a:solidFill>
                <a:latin typeface="Plus Jakarta Sans"/>
              </a:rPr>
              <a:t>Algoritma</a:t>
            </a:r>
            <a:r>
              <a:rPr sz="2400" dirty="0">
                <a:solidFill>
                  <a:srgbClr val="334155"/>
                </a:solidFill>
                <a:latin typeface="Plus Jakarta Sans"/>
              </a:rPr>
              <a:t> size </a:t>
            </a:r>
            <a:r>
              <a:rPr sz="2400" dirty="0" err="1">
                <a:solidFill>
                  <a:srgbClr val="334155"/>
                </a:solidFill>
                <a:latin typeface="Plus Jakarta Sans"/>
              </a:rPr>
              <a:t>tek</a:t>
            </a:r>
            <a:r>
              <a:rPr sz="2400" dirty="0">
                <a:solidFill>
                  <a:srgbClr val="334155"/>
                </a:solidFill>
                <a:latin typeface="Plus Jakarta Sans"/>
              </a:rPr>
              <a:t> </a:t>
            </a:r>
            <a:r>
              <a:rPr sz="2400" dirty="0" err="1">
                <a:solidFill>
                  <a:srgbClr val="334155"/>
                </a:solidFill>
                <a:latin typeface="Plus Jakarta Sans"/>
              </a:rPr>
              <a:t>bir</a:t>
            </a:r>
            <a:r>
              <a:rPr sz="2400" dirty="0">
                <a:solidFill>
                  <a:srgbClr val="334155"/>
                </a:solidFill>
                <a:latin typeface="Plus Jakarta Sans"/>
              </a:rPr>
              <a:t> </a:t>
            </a:r>
            <a:r>
              <a:rPr sz="2400" dirty="0" err="1">
                <a:solidFill>
                  <a:srgbClr val="334155"/>
                </a:solidFill>
                <a:latin typeface="Plus Jakarta Sans"/>
              </a:rPr>
              <a:t>yön</a:t>
            </a:r>
            <a:r>
              <a:rPr sz="2400" dirty="0">
                <a:solidFill>
                  <a:srgbClr val="334155"/>
                </a:solidFill>
                <a:latin typeface="Plus Jakarta Sans"/>
              </a:rPr>
              <a:t> </a:t>
            </a:r>
            <a:r>
              <a:rPr sz="2400" dirty="0" err="1">
                <a:solidFill>
                  <a:srgbClr val="334155"/>
                </a:solidFill>
                <a:latin typeface="Plus Jakarta Sans"/>
              </a:rPr>
              <a:t>gösterir</a:t>
            </a:r>
            <a:r>
              <a:rPr sz="2400" dirty="0">
                <a:solidFill>
                  <a:srgbClr val="334155"/>
                </a:solidFill>
                <a:latin typeface="Plus Jakarta Sans"/>
              </a:rPr>
              <a:t>. </a:t>
            </a:r>
            <a:r>
              <a:rPr sz="2400" dirty="0" err="1">
                <a:solidFill>
                  <a:srgbClr val="0F172A"/>
                </a:solidFill>
                <a:latin typeface="Plus Jakarta Sans SemiBold"/>
              </a:rPr>
              <a:t>Kaynağı</a:t>
            </a:r>
            <a:r>
              <a:rPr sz="2400" dirty="0">
                <a:solidFill>
                  <a:srgbClr val="0F172A"/>
                </a:solidFill>
                <a:latin typeface="Plus Jakarta Sans SemiBold"/>
              </a:rPr>
              <a:t> </a:t>
            </a:r>
            <a:r>
              <a:rPr sz="2400" dirty="0" err="1">
                <a:solidFill>
                  <a:srgbClr val="0F172A"/>
                </a:solidFill>
                <a:latin typeface="Plus Jakarta Sans SemiBold"/>
              </a:rPr>
              <a:t>soran</a:t>
            </a:r>
            <a:r>
              <a:rPr sz="2400" dirty="0">
                <a:solidFill>
                  <a:srgbClr val="0F172A"/>
                </a:solidFill>
                <a:latin typeface="Plus Jakarta Sans SemiBold"/>
              </a:rPr>
              <a:t>, </a:t>
            </a:r>
            <a:r>
              <a:rPr sz="2400" dirty="0" err="1">
                <a:solidFill>
                  <a:srgbClr val="0F172A"/>
                </a:solidFill>
                <a:latin typeface="Plus Jakarta Sans SemiBold"/>
              </a:rPr>
              <a:t>başka</a:t>
            </a:r>
            <a:r>
              <a:rPr sz="2400" dirty="0">
                <a:solidFill>
                  <a:srgbClr val="0F172A"/>
                </a:solidFill>
                <a:latin typeface="Plus Jakarta Sans SemiBold"/>
              </a:rPr>
              <a:t> </a:t>
            </a:r>
            <a:r>
              <a:rPr sz="2400" dirty="0" err="1">
                <a:solidFill>
                  <a:srgbClr val="0F172A"/>
                </a:solidFill>
                <a:latin typeface="Plus Jakarta Sans SemiBold"/>
              </a:rPr>
              <a:t>taşı</a:t>
            </a:r>
            <a:r>
              <a:rPr sz="2400" dirty="0">
                <a:solidFill>
                  <a:srgbClr val="0F172A"/>
                </a:solidFill>
                <a:latin typeface="Plus Jakarta Sans SemiBold"/>
              </a:rPr>
              <a:t> da </a:t>
            </a:r>
            <a:r>
              <a:rPr sz="2400" dirty="0" err="1">
                <a:solidFill>
                  <a:srgbClr val="0F172A"/>
                </a:solidFill>
                <a:latin typeface="Plus Jakarta Sans SemiBold"/>
              </a:rPr>
              <a:t>arayan</a:t>
            </a:r>
            <a:r>
              <a:rPr sz="2400" dirty="0">
                <a:solidFill>
                  <a:srgbClr val="334155"/>
                </a:solidFill>
                <a:latin typeface="Plus Jakarta Sans"/>
              </a:rPr>
              <a:t> </a:t>
            </a:r>
            <a:r>
              <a:rPr sz="2400" b="1" dirty="0" err="1">
                <a:solidFill>
                  <a:srgbClr val="334155"/>
                </a:solidFill>
                <a:latin typeface="Plus Jakarta Sans"/>
              </a:rPr>
              <a:t>dijital</a:t>
            </a:r>
            <a:r>
              <a:rPr sz="2400" b="1" dirty="0">
                <a:solidFill>
                  <a:srgbClr val="334155"/>
                </a:solidFill>
                <a:latin typeface="Plus Jakarta Sans"/>
              </a:rPr>
              <a:t> </a:t>
            </a:r>
            <a:r>
              <a:rPr sz="2400" b="1" dirty="0" err="1">
                <a:solidFill>
                  <a:srgbClr val="334155"/>
                </a:solidFill>
                <a:latin typeface="Plus Jakarta Sans"/>
              </a:rPr>
              <a:t>vatandaş</a:t>
            </a:r>
            <a:r>
              <a:rPr sz="2400" b="1" dirty="0">
                <a:solidFill>
                  <a:srgbClr val="334155"/>
                </a:solidFill>
                <a:latin typeface="Plus Jakarta Sans"/>
              </a:rPr>
              <a:t> </a:t>
            </a:r>
            <a:r>
              <a:rPr sz="2400" dirty="0" err="1">
                <a:solidFill>
                  <a:srgbClr val="334155"/>
                </a:solidFill>
                <a:latin typeface="Plus Jakarta Sans"/>
              </a:rPr>
              <a:t>olur</a:t>
            </a:r>
            <a:r>
              <a:rPr sz="2400" dirty="0">
                <a:solidFill>
                  <a:srgbClr val="334155"/>
                </a:solidFill>
                <a:latin typeface="Plus Jakarta Sans"/>
              </a:rPr>
              <a:t>.</a:t>
            </a:r>
          </a:p>
        </p:txBody>
      </p:sp>
      <p:pic>
        <p:nvPicPr>
          <p:cNvPr id="20" name="Picture 19" descr="image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333500" y="3998119"/>
            <a:ext cx="279400" cy="279400"/>
          </a:xfrm>
          <a:prstGeom prst="rect">
            <a:avLst/>
          </a:prstGeom>
        </p:spPr>
      </p:pic>
      <p:pic>
        <p:nvPicPr>
          <p:cNvPr id="21" name="Picture 20" descr="image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371033" y="3998119"/>
            <a:ext cx="279400" cy="279400"/>
          </a:xfrm>
          <a:prstGeom prst="rect">
            <a:avLst/>
          </a:prstGeom>
        </p:spPr>
      </p:pic>
      <p:pic>
        <p:nvPicPr>
          <p:cNvPr id="22" name="Picture 21" descr="image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1370667" y="3998119"/>
            <a:ext cx="355600" cy="279400"/>
          </a:xfrm>
          <a:prstGeom prst="rect">
            <a:avLst/>
          </a:prstGeom>
        </p:spPr>
      </p:pic>
      <p:sp>
        <p:nvSpPr>
          <p:cNvPr id="24" name="Metin kutusu 23">
            <a:extLst>
              <a:ext uri="{FF2B5EF4-FFF2-40B4-BE49-F238E27FC236}">
                <a16:creationId xmlns:a16="http://schemas.microsoft.com/office/drawing/2014/main" id="{A77117CA-04D8-4EED-8A55-415508D1BA4C}"/>
              </a:ext>
            </a:extLst>
          </p:cNvPr>
          <p:cNvSpPr txBox="1"/>
          <p:nvPr/>
        </p:nvSpPr>
        <p:spPr>
          <a:xfrm>
            <a:off x="13780032" y="8459768"/>
            <a:ext cx="2196568" cy="6771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r-TR" sz="3800" b="1" dirty="0">
                <a:solidFill>
                  <a:srgbClr val="1E293B"/>
                </a:solidFill>
                <a:latin typeface="Playfair Display"/>
              </a:rPr>
              <a:t>Son Söz</a:t>
            </a:r>
            <a:endParaRPr lang="tr-TR" dirty="0"/>
          </a:p>
        </p:txBody>
      </p:sp>
      <p:pic>
        <p:nvPicPr>
          <p:cNvPr id="25" name="Resim 24">
            <a:extLst>
              <a:ext uri="{FF2B5EF4-FFF2-40B4-BE49-F238E27FC236}">
                <a16:creationId xmlns:a16="http://schemas.microsoft.com/office/drawing/2014/main" id="{0679BF1C-C096-450B-47A9-D2815A0AACAC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2090400" y="540085"/>
            <a:ext cx="4021887" cy="226231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9" name="Rectangle 28">
            <a:extLst>
              <a:ext uri="{FF2B5EF4-FFF2-40B4-BE49-F238E27FC236}">
                <a16:creationId xmlns:a16="http://schemas.microsoft.com/office/drawing/2014/main" id="{F0A604E4-7307-451C-93BE-F1F7E1BF3B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2" y="0"/>
            <a:ext cx="16256004" cy="9144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F7F3A0AA-35E5-4085-942B-7378390306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1" y="7043125"/>
            <a:ext cx="16255997" cy="2120989"/>
          </a:xfrm>
          <a:prstGeom prst="rect">
            <a:avLst/>
          </a:prstGeom>
          <a:gradFill>
            <a:gsLst>
              <a:gs pos="34000">
                <a:srgbClr val="000000">
                  <a:alpha val="96000"/>
                </a:srgbClr>
              </a:gs>
              <a:gs pos="100000">
                <a:schemeClr val="accent1"/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402F5C38-C747-4173-ABBF-656E39E821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5" y="7043125"/>
            <a:ext cx="10820399" cy="2120989"/>
          </a:xfrm>
          <a:prstGeom prst="rect">
            <a:avLst/>
          </a:prstGeom>
          <a:gradFill>
            <a:gsLst>
              <a:gs pos="28000">
                <a:schemeClr val="accent1">
                  <a:lumMod val="75000"/>
                  <a:alpha val="59000"/>
                </a:schemeClr>
              </a:gs>
              <a:gs pos="100000">
                <a:srgbClr val="000000">
                  <a:alpha val="70000"/>
                </a:srgbClr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E37EECFC-A684-4391-AE85-4CDAF5565F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5" y="7043125"/>
            <a:ext cx="16255997" cy="2120989"/>
          </a:xfrm>
          <a:prstGeom prst="rect">
            <a:avLst/>
          </a:prstGeom>
          <a:gradFill>
            <a:gsLst>
              <a:gs pos="0">
                <a:srgbClr val="000000">
                  <a:alpha val="71765"/>
                </a:srgbClr>
              </a:gs>
              <a:gs pos="100000">
                <a:schemeClr val="accent1">
                  <a:alpha val="0"/>
                </a:schemeClr>
              </a:gs>
            </a:gsLst>
            <a:lin ang="15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Metin kutusu 2">
            <a:extLst>
              <a:ext uri="{FF2B5EF4-FFF2-40B4-BE49-F238E27FC236}">
                <a16:creationId xmlns:a16="http://schemas.microsoft.com/office/drawing/2014/main" id="{C596826D-C324-311D-9F88-ED437BF27D35}"/>
              </a:ext>
            </a:extLst>
          </p:cNvPr>
          <p:cNvSpPr txBox="1"/>
          <p:nvPr/>
        </p:nvSpPr>
        <p:spPr>
          <a:xfrm>
            <a:off x="932952" y="7321294"/>
            <a:ext cx="9282762" cy="1545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10000"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endParaRPr lang="tr-TR" sz="5300" b="1" kern="12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5300" b="1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Teşekkürler</a:t>
            </a:r>
            <a:r>
              <a:rPr lang="en-US" sz="5300" b="1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. </a:t>
            </a: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endParaRPr lang="en-US" sz="5300" kern="12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24" name="Resim 23">
            <a:extLst>
              <a:ext uri="{FF2B5EF4-FFF2-40B4-BE49-F238E27FC236}">
                <a16:creationId xmlns:a16="http://schemas.microsoft.com/office/drawing/2014/main" id="{6267E01A-FCDB-9F91-4606-B7D9C5F911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47000" y="1447800"/>
            <a:ext cx="8072298" cy="4520487"/>
          </a:xfrm>
          <a:prstGeom prst="rect">
            <a:avLst/>
          </a:prstGeom>
        </p:spPr>
      </p:pic>
      <p:sp>
        <p:nvSpPr>
          <p:cNvPr id="26" name="Metin kutusu 25">
            <a:extLst>
              <a:ext uri="{FF2B5EF4-FFF2-40B4-BE49-F238E27FC236}">
                <a16:creationId xmlns:a16="http://schemas.microsoft.com/office/drawing/2014/main" id="{2F14045F-B013-93A8-6775-50648662B9C7}"/>
              </a:ext>
            </a:extLst>
          </p:cNvPr>
          <p:cNvSpPr txBox="1"/>
          <p:nvPr/>
        </p:nvSpPr>
        <p:spPr>
          <a:xfrm>
            <a:off x="11302994" y="7725074"/>
            <a:ext cx="4953006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i="0" u="none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Digital Citizenship Culture in European Community</a:t>
            </a:r>
            <a:endParaRPr lang="tr-TR" sz="60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Resim 1">
            <a:extLst>
              <a:ext uri="{FF2B5EF4-FFF2-40B4-BE49-F238E27FC236}">
                <a16:creationId xmlns:a16="http://schemas.microsoft.com/office/drawing/2014/main" id="{AA35E6D3-95CA-CD05-5AFA-0824704EECE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200" y="1221838"/>
            <a:ext cx="6562537" cy="497240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7858373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b="2941"/>
          <a:stretch>
            <a:fillRect/>
          </a:stretch>
        </p:blipFill>
        <p:spPr>
          <a:xfrm>
            <a:off x="0" y="38100"/>
            <a:ext cx="16256000" cy="91059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b="2941"/>
          <a:stretch>
            <a:fillRect/>
          </a:stretch>
        </p:blipFill>
        <p:spPr>
          <a:xfrm>
            <a:off x="0" y="38100"/>
            <a:ext cx="16256000" cy="91059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>
            <a:extLst>
              <a:ext uri="{FF2B5EF4-FFF2-40B4-BE49-F238E27FC236}">
                <a16:creationId xmlns:a16="http://schemas.microsoft.com/office/drawing/2014/main" id="{DF551CFD-0184-FCB3-0EE1-ACFEAF23E94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6256000" cy="914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05907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b="3781"/>
          <a:stretch>
            <a:fillRect/>
          </a:stretch>
        </p:blipFill>
        <p:spPr>
          <a:xfrm>
            <a:off x="0" y="38100"/>
            <a:ext cx="16256000" cy="91059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b="2941"/>
          <a:stretch>
            <a:fillRect/>
          </a:stretch>
        </p:blipFill>
        <p:spPr>
          <a:xfrm>
            <a:off x="0" y="38100"/>
            <a:ext cx="16256000" cy="91059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b="3781"/>
          <a:stretch>
            <a:fillRect/>
          </a:stretch>
        </p:blipFill>
        <p:spPr>
          <a:xfrm>
            <a:off x="0" y="38100"/>
            <a:ext cx="16256000" cy="9105900"/>
          </a:xfrm>
          <a:prstGeom prst="rect">
            <a:avLst/>
          </a:prstGeom>
        </p:spPr>
      </p:pic>
      <p:pic>
        <p:nvPicPr>
          <p:cNvPr id="3" name="Resim 2">
            <a:extLst>
              <a:ext uri="{FF2B5EF4-FFF2-40B4-BE49-F238E27FC236}">
                <a16:creationId xmlns:a16="http://schemas.microsoft.com/office/drawing/2014/main" id="{03B4B1CB-2537-8805-21A1-5E2A515F4A2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395200" y="5181600"/>
            <a:ext cx="2000521" cy="1033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Resim 3">
            <a:extLst>
              <a:ext uri="{FF2B5EF4-FFF2-40B4-BE49-F238E27FC236}">
                <a16:creationId xmlns:a16="http://schemas.microsoft.com/office/drawing/2014/main" id="{C887DFBF-EDB7-75D1-937D-E9AE2C59C01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395721" y="2490668"/>
            <a:ext cx="1609729" cy="12112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b="2941"/>
          <a:stretch>
            <a:fillRect/>
          </a:stretch>
        </p:blipFill>
        <p:spPr>
          <a:xfrm>
            <a:off x="0" y="38100"/>
            <a:ext cx="16256000" cy="91059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310</Words>
  <Application>Microsoft Office PowerPoint</Application>
  <PresentationFormat>Özel</PresentationFormat>
  <Paragraphs>28</Paragraphs>
  <Slides>22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7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22</vt:i4>
      </vt:variant>
    </vt:vector>
  </HeadingPairs>
  <TitlesOfParts>
    <vt:vector size="30" baseType="lpstr">
      <vt:lpstr>Aptos</vt:lpstr>
      <vt:lpstr>Arial</vt:lpstr>
      <vt:lpstr>Calibri</vt:lpstr>
      <vt:lpstr>Playfair Display</vt:lpstr>
      <vt:lpstr>Plus Jakarta Sans</vt:lpstr>
      <vt:lpstr>Plus Jakarta Sans SemiBold</vt:lpstr>
      <vt:lpstr>Times New Roman</vt:lpstr>
      <vt:lpstr>Office Theme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Kadir Tohma</cp:lastModifiedBy>
  <cp:revision>10</cp:revision>
  <dcterms:created xsi:type="dcterms:W3CDTF">2006-08-16T00:00:00Z</dcterms:created>
  <dcterms:modified xsi:type="dcterms:W3CDTF">2026-08-23T16:53:20Z</dcterms:modified>
</cp:coreProperties>
</file>